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0071100" cy="7556500"/>
  <p:notesSz cx="10071100" cy="75565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jvwkZTOI4vdydTZCCL0xppaTQaG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9"/>
  </p:normalViewPr>
  <p:slideViewPr>
    <p:cSldViewPr snapToGrid="0">
      <p:cViewPr varScale="1">
        <p:scale>
          <a:sx n="109" d="100"/>
          <a:sy n="109" d="100"/>
        </p:scale>
        <p:origin x="1408" y="184"/>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678850" y="566725"/>
            <a:ext cx="6714400" cy="28336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07100" y="3589325"/>
            <a:ext cx="8056875" cy="340042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1007100" y="3589325"/>
            <a:ext cx="805687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1:notes"/>
          <p:cNvSpPr>
            <a:spLocks noGrp="1" noRot="1" noChangeAspect="1"/>
          </p:cNvSpPr>
          <p:nvPr>
            <p:ph type="sldImg" idx="2"/>
          </p:nvPr>
        </p:nvSpPr>
        <p:spPr>
          <a:xfrm>
            <a:off x="3148013" y="566738"/>
            <a:ext cx="377666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0:notes"/>
          <p:cNvSpPr txBox="1">
            <a:spLocks noGrp="1"/>
          </p:cNvSpPr>
          <p:nvPr>
            <p:ph type="body" idx="1"/>
          </p:nvPr>
        </p:nvSpPr>
        <p:spPr>
          <a:xfrm>
            <a:off x="1007100" y="3589325"/>
            <a:ext cx="805687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0:notes"/>
          <p:cNvSpPr>
            <a:spLocks noGrp="1" noRot="1" noChangeAspect="1"/>
          </p:cNvSpPr>
          <p:nvPr>
            <p:ph type="sldImg" idx="2"/>
          </p:nvPr>
        </p:nvSpPr>
        <p:spPr>
          <a:xfrm>
            <a:off x="3148013" y="566738"/>
            <a:ext cx="377666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1:notes"/>
          <p:cNvSpPr txBox="1">
            <a:spLocks noGrp="1"/>
          </p:cNvSpPr>
          <p:nvPr>
            <p:ph type="body" idx="1"/>
          </p:nvPr>
        </p:nvSpPr>
        <p:spPr>
          <a:xfrm>
            <a:off x="1007100" y="3589325"/>
            <a:ext cx="805687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11:notes"/>
          <p:cNvSpPr>
            <a:spLocks noGrp="1" noRot="1" noChangeAspect="1"/>
          </p:cNvSpPr>
          <p:nvPr>
            <p:ph type="sldImg" idx="2"/>
          </p:nvPr>
        </p:nvSpPr>
        <p:spPr>
          <a:xfrm>
            <a:off x="3148013" y="566738"/>
            <a:ext cx="377666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2:notes"/>
          <p:cNvSpPr txBox="1">
            <a:spLocks noGrp="1"/>
          </p:cNvSpPr>
          <p:nvPr>
            <p:ph type="body" idx="1"/>
          </p:nvPr>
        </p:nvSpPr>
        <p:spPr>
          <a:xfrm>
            <a:off x="1007100" y="3589325"/>
            <a:ext cx="805687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2:notes"/>
          <p:cNvSpPr>
            <a:spLocks noGrp="1" noRot="1" noChangeAspect="1"/>
          </p:cNvSpPr>
          <p:nvPr>
            <p:ph type="sldImg" idx="2"/>
          </p:nvPr>
        </p:nvSpPr>
        <p:spPr>
          <a:xfrm>
            <a:off x="3148013" y="566738"/>
            <a:ext cx="377666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3:notes"/>
          <p:cNvSpPr txBox="1">
            <a:spLocks noGrp="1"/>
          </p:cNvSpPr>
          <p:nvPr>
            <p:ph type="body" idx="1"/>
          </p:nvPr>
        </p:nvSpPr>
        <p:spPr>
          <a:xfrm>
            <a:off x="1007100" y="3589325"/>
            <a:ext cx="805687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13:notes"/>
          <p:cNvSpPr>
            <a:spLocks noGrp="1" noRot="1" noChangeAspect="1"/>
          </p:cNvSpPr>
          <p:nvPr>
            <p:ph type="sldImg" idx="2"/>
          </p:nvPr>
        </p:nvSpPr>
        <p:spPr>
          <a:xfrm>
            <a:off x="3148013" y="566738"/>
            <a:ext cx="377666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4:notes"/>
          <p:cNvSpPr txBox="1">
            <a:spLocks noGrp="1"/>
          </p:cNvSpPr>
          <p:nvPr>
            <p:ph type="body" idx="1"/>
          </p:nvPr>
        </p:nvSpPr>
        <p:spPr>
          <a:xfrm>
            <a:off x="1007100" y="3589325"/>
            <a:ext cx="805687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14:notes"/>
          <p:cNvSpPr>
            <a:spLocks noGrp="1" noRot="1" noChangeAspect="1"/>
          </p:cNvSpPr>
          <p:nvPr>
            <p:ph type="sldImg" idx="2"/>
          </p:nvPr>
        </p:nvSpPr>
        <p:spPr>
          <a:xfrm>
            <a:off x="3148013" y="566738"/>
            <a:ext cx="377666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5:notes"/>
          <p:cNvSpPr txBox="1">
            <a:spLocks noGrp="1"/>
          </p:cNvSpPr>
          <p:nvPr>
            <p:ph type="body" idx="1"/>
          </p:nvPr>
        </p:nvSpPr>
        <p:spPr>
          <a:xfrm>
            <a:off x="1007100" y="3589325"/>
            <a:ext cx="805687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5:notes"/>
          <p:cNvSpPr>
            <a:spLocks noGrp="1" noRot="1" noChangeAspect="1"/>
          </p:cNvSpPr>
          <p:nvPr>
            <p:ph type="sldImg" idx="2"/>
          </p:nvPr>
        </p:nvSpPr>
        <p:spPr>
          <a:xfrm>
            <a:off x="3148013" y="566738"/>
            <a:ext cx="377666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6:notes"/>
          <p:cNvSpPr txBox="1">
            <a:spLocks noGrp="1"/>
          </p:cNvSpPr>
          <p:nvPr>
            <p:ph type="body" idx="1"/>
          </p:nvPr>
        </p:nvSpPr>
        <p:spPr>
          <a:xfrm>
            <a:off x="1007100" y="3589325"/>
            <a:ext cx="805687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16:notes"/>
          <p:cNvSpPr>
            <a:spLocks noGrp="1" noRot="1" noChangeAspect="1"/>
          </p:cNvSpPr>
          <p:nvPr>
            <p:ph type="sldImg" idx="2"/>
          </p:nvPr>
        </p:nvSpPr>
        <p:spPr>
          <a:xfrm>
            <a:off x="3148013" y="566738"/>
            <a:ext cx="377666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txBox="1">
            <a:spLocks noGrp="1"/>
          </p:cNvSpPr>
          <p:nvPr>
            <p:ph type="body" idx="1"/>
          </p:nvPr>
        </p:nvSpPr>
        <p:spPr>
          <a:xfrm>
            <a:off x="1007100" y="3589325"/>
            <a:ext cx="805687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17:notes"/>
          <p:cNvSpPr>
            <a:spLocks noGrp="1" noRot="1" noChangeAspect="1"/>
          </p:cNvSpPr>
          <p:nvPr>
            <p:ph type="sldImg" idx="2"/>
          </p:nvPr>
        </p:nvSpPr>
        <p:spPr>
          <a:xfrm>
            <a:off x="1678850" y="566725"/>
            <a:ext cx="6714400" cy="2833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8:notes"/>
          <p:cNvSpPr txBox="1">
            <a:spLocks noGrp="1"/>
          </p:cNvSpPr>
          <p:nvPr>
            <p:ph type="body" idx="1"/>
          </p:nvPr>
        </p:nvSpPr>
        <p:spPr>
          <a:xfrm>
            <a:off x="1007100" y="3589325"/>
            <a:ext cx="805687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8:notes"/>
          <p:cNvSpPr>
            <a:spLocks noGrp="1" noRot="1" noChangeAspect="1"/>
          </p:cNvSpPr>
          <p:nvPr>
            <p:ph type="sldImg" idx="2"/>
          </p:nvPr>
        </p:nvSpPr>
        <p:spPr>
          <a:xfrm>
            <a:off x="1678850" y="566725"/>
            <a:ext cx="6714400" cy="2833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9:notes"/>
          <p:cNvSpPr txBox="1">
            <a:spLocks noGrp="1"/>
          </p:cNvSpPr>
          <p:nvPr>
            <p:ph type="body" idx="1"/>
          </p:nvPr>
        </p:nvSpPr>
        <p:spPr>
          <a:xfrm>
            <a:off x="1007100" y="3589325"/>
            <a:ext cx="805687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19:notes"/>
          <p:cNvSpPr>
            <a:spLocks noGrp="1" noRot="1" noChangeAspect="1"/>
          </p:cNvSpPr>
          <p:nvPr>
            <p:ph type="sldImg" idx="2"/>
          </p:nvPr>
        </p:nvSpPr>
        <p:spPr>
          <a:xfrm>
            <a:off x="1678850" y="566725"/>
            <a:ext cx="6714400" cy="2833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txBox="1">
            <a:spLocks noGrp="1"/>
          </p:cNvSpPr>
          <p:nvPr>
            <p:ph type="body" idx="1"/>
          </p:nvPr>
        </p:nvSpPr>
        <p:spPr>
          <a:xfrm>
            <a:off x="1007100" y="3589325"/>
            <a:ext cx="805687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2:notes"/>
          <p:cNvSpPr>
            <a:spLocks noGrp="1" noRot="1" noChangeAspect="1"/>
          </p:cNvSpPr>
          <p:nvPr>
            <p:ph type="sldImg" idx="2"/>
          </p:nvPr>
        </p:nvSpPr>
        <p:spPr>
          <a:xfrm>
            <a:off x="3148013" y="566738"/>
            <a:ext cx="377666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0:notes"/>
          <p:cNvSpPr txBox="1">
            <a:spLocks noGrp="1"/>
          </p:cNvSpPr>
          <p:nvPr>
            <p:ph type="body" idx="1"/>
          </p:nvPr>
        </p:nvSpPr>
        <p:spPr>
          <a:xfrm>
            <a:off x="1007100" y="3589325"/>
            <a:ext cx="805687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20:notes"/>
          <p:cNvSpPr>
            <a:spLocks noGrp="1" noRot="1" noChangeAspect="1"/>
          </p:cNvSpPr>
          <p:nvPr>
            <p:ph type="sldImg" idx="2"/>
          </p:nvPr>
        </p:nvSpPr>
        <p:spPr>
          <a:xfrm>
            <a:off x="1678850" y="566725"/>
            <a:ext cx="6714400" cy="28336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3:notes"/>
          <p:cNvSpPr txBox="1">
            <a:spLocks noGrp="1"/>
          </p:cNvSpPr>
          <p:nvPr>
            <p:ph type="body" idx="1"/>
          </p:nvPr>
        </p:nvSpPr>
        <p:spPr>
          <a:xfrm>
            <a:off x="1007100" y="3589325"/>
            <a:ext cx="805687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p3:notes"/>
          <p:cNvSpPr>
            <a:spLocks noGrp="1" noRot="1" noChangeAspect="1"/>
          </p:cNvSpPr>
          <p:nvPr>
            <p:ph type="sldImg" idx="2"/>
          </p:nvPr>
        </p:nvSpPr>
        <p:spPr>
          <a:xfrm>
            <a:off x="3148013" y="566738"/>
            <a:ext cx="377666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4:notes"/>
          <p:cNvSpPr txBox="1">
            <a:spLocks noGrp="1"/>
          </p:cNvSpPr>
          <p:nvPr>
            <p:ph type="body" idx="1"/>
          </p:nvPr>
        </p:nvSpPr>
        <p:spPr>
          <a:xfrm>
            <a:off x="1007100" y="3589325"/>
            <a:ext cx="805687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p4:notes"/>
          <p:cNvSpPr>
            <a:spLocks noGrp="1" noRot="1" noChangeAspect="1"/>
          </p:cNvSpPr>
          <p:nvPr>
            <p:ph type="sldImg" idx="2"/>
          </p:nvPr>
        </p:nvSpPr>
        <p:spPr>
          <a:xfrm>
            <a:off x="3148013" y="566738"/>
            <a:ext cx="377666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5:notes"/>
          <p:cNvSpPr txBox="1">
            <a:spLocks noGrp="1"/>
          </p:cNvSpPr>
          <p:nvPr>
            <p:ph type="body" idx="1"/>
          </p:nvPr>
        </p:nvSpPr>
        <p:spPr>
          <a:xfrm>
            <a:off x="1007100" y="3589325"/>
            <a:ext cx="805687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5:notes"/>
          <p:cNvSpPr>
            <a:spLocks noGrp="1" noRot="1" noChangeAspect="1"/>
          </p:cNvSpPr>
          <p:nvPr>
            <p:ph type="sldImg" idx="2"/>
          </p:nvPr>
        </p:nvSpPr>
        <p:spPr>
          <a:xfrm>
            <a:off x="3148013" y="566738"/>
            <a:ext cx="377666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6:notes"/>
          <p:cNvSpPr txBox="1">
            <a:spLocks noGrp="1"/>
          </p:cNvSpPr>
          <p:nvPr>
            <p:ph type="body" idx="1"/>
          </p:nvPr>
        </p:nvSpPr>
        <p:spPr>
          <a:xfrm>
            <a:off x="1007100" y="3589325"/>
            <a:ext cx="805687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p6:notes"/>
          <p:cNvSpPr>
            <a:spLocks noGrp="1" noRot="1" noChangeAspect="1"/>
          </p:cNvSpPr>
          <p:nvPr>
            <p:ph type="sldImg" idx="2"/>
          </p:nvPr>
        </p:nvSpPr>
        <p:spPr>
          <a:xfrm>
            <a:off x="3148013" y="566738"/>
            <a:ext cx="377666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7:notes"/>
          <p:cNvSpPr txBox="1">
            <a:spLocks noGrp="1"/>
          </p:cNvSpPr>
          <p:nvPr>
            <p:ph type="body" idx="1"/>
          </p:nvPr>
        </p:nvSpPr>
        <p:spPr>
          <a:xfrm>
            <a:off x="1007100" y="3589325"/>
            <a:ext cx="805687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7:notes"/>
          <p:cNvSpPr>
            <a:spLocks noGrp="1" noRot="1" noChangeAspect="1"/>
          </p:cNvSpPr>
          <p:nvPr>
            <p:ph type="sldImg" idx="2"/>
          </p:nvPr>
        </p:nvSpPr>
        <p:spPr>
          <a:xfrm>
            <a:off x="3148013" y="566738"/>
            <a:ext cx="377666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8:notes"/>
          <p:cNvSpPr txBox="1">
            <a:spLocks noGrp="1"/>
          </p:cNvSpPr>
          <p:nvPr>
            <p:ph type="body" idx="1"/>
          </p:nvPr>
        </p:nvSpPr>
        <p:spPr>
          <a:xfrm>
            <a:off x="1007100" y="3589325"/>
            <a:ext cx="805687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8:notes"/>
          <p:cNvSpPr>
            <a:spLocks noGrp="1" noRot="1" noChangeAspect="1"/>
          </p:cNvSpPr>
          <p:nvPr>
            <p:ph type="sldImg" idx="2"/>
          </p:nvPr>
        </p:nvSpPr>
        <p:spPr>
          <a:xfrm>
            <a:off x="3148013" y="566738"/>
            <a:ext cx="377666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9:notes"/>
          <p:cNvSpPr txBox="1">
            <a:spLocks noGrp="1"/>
          </p:cNvSpPr>
          <p:nvPr>
            <p:ph type="body" idx="1"/>
          </p:nvPr>
        </p:nvSpPr>
        <p:spPr>
          <a:xfrm>
            <a:off x="1007100" y="3589325"/>
            <a:ext cx="8056875" cy="3400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9:notes"/>
          <p:cNvSpPr>
            <a:spLocks noGrp="1" noRot="1" noChangeAspect="1"/>
          </p:cNvSpPr>
          <p:nvPr>
            <p:ph type="sldImg" idx="2"/>
          </p:nvPr>
        </p:nvSpPr>
        <p:spPr>
          <a:xfrm>
            <a:off x="3148013" y="566738"/>
            <a:ext cx="3776662" cy="2833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bg>
      <p:bgPr>
        <a:solidFill>
          <a:schemeClr val="lt1"/>
        </a:solidFill>
        <a:effectLst/>
      </p:bgPr>
    </p:bg>
    <p:spTree>
      <p:nvGrpSpPr>
        <p:cNvPr id="1" name="Shape 11"/>
        <p:cNvGrpSpPr/>
        <p:nvPr/>
      </p:nvGrpSpPr>
      <p:grpSpPr>
        <a:xfrm>
          <a:off x="0" y="0"/>
          <a:ext cx="0" cy="0"/>
          <a:chOff x="0" y="0"/>
          <a:chExt cx="0" cy="0"/>
        </a:xfrm>
      </p:grpSpPr>
      <p:pic>
        <p:nvPicPr>
          <p:cNvPr id="12" name="Google Shape;12;p22"/>
          <p:cNvPicPr preferRelativeResize="0"/>
          <p:nvPr/>
        </p:nvPicPr>
        <p:blipFill rotWithShape="1">
          <a:blip r:embed="rId2">
            <a:alphaModFix/>
          </a:blip>
          <a:srcRect/>
          <a:stretch/>
        </p:blipFill>
        <p:spPr>
          <a:xfrm>
            <a:off x="0" y="5198793"/>
            <a:ext cx="10071100" cy="2357706"/>
          </a:xfrm>
          <a:prstGeom prst="rect">
            <a:avLst/>
          </a:prstGeom>
          <a:noFill/>
          <a:ln>
            <a:noFill/>
          </a:ln>
        </p:spPr>
      </p:pic>
      <p:sp>
        <p:nvSpPr>
          <p:cNvPr id="13" name="Google Shape;13;p22"/>
          <p:cNvSpPr txBox="1">
            <a:spLocks noGrp="1"/>
          </p:cNvSpPr>
          <p:nvPr>
            <p:ph type="title"/>
          </p:nvPr>
        </p:nvSpPr>
        <p:spPr>
          <a:xfrm>
            <a:off x="3898369" y="547511"/>
            <a:ext cx="2274360" cy="6959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400" b="0" i="0">
                <a:solidFill>
                  <a:schemeClr val="dk1"/>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2"/>
          <p:cNvSpPr txBox="1">
            <a:spLocks noGrp="1"/>
          </p:cNvSpPr>
          <p:nvPr>
            <p:ph type="body" idx="1"/>
          </p:nvPr>
        </p:nvSpPr>
        <p:spPr>
          <a:xfrm>
            <a:off x="511760" y="2328075"/>
            <a:ext cx="9047579" cy="3453129"/>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400" b="0" i="0">
                <a:solidFill>
                  <a:schemeClr val="dk1"/>
                </a:solidFill>
                <a:latin typeface="Times New Roman"/>
                <a:ea typeface="Times New Roman"/>
                <a:cs typeface="Times New Roman"/>
                <a:sym typeface="Times New Roman"/>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 name="Google Shape;15;p22"/>
          <p:cNvSpPr txBox="1">
            <a:spLocks noGrp="1"/>
          </p:cNvSpPr>
          <p:nvPr>
            <p:ph type="ftr" idx="11"/>
          </p:nvPr>
        </p:nvSpPr>
        <p:spPr>
          <a:xfrm>
            <a:off x="3424174" y="7027545"/>
            <a:ext cx="3222752" cy="37782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2"/>
          <p:cNvSpPr txBox="1">
            <a:spLocks noGrp="1"/>
          </p:cNvSpPr>
          <p:nvPr>
            <p:ph type="dt" idx="10"/>
          </p:nvPr>
        </p:nvSpPr>
        <p:spPr>
          <a:xfrm>
            <a:off x="503555" y="7027545"/>
            <a:ext cx="2316353" cy="3778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2"/>
          <p:cNvSpPr txBox="1">
            <a:spLocks noGrp="1"/>
          </p:cNvSpPr>
          <p:nvPr>
            <p:ph type="sldNum" idx="12"/>
          </p:nvPr>
        </p:nvSpPr>
        <p:spPr>
          <a:xfrm>
            <a:off x="7251192" y="7027545"/>
            <a:ext cx="2316353" cy="37782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8"/>
        <p:cNvGrpSpPr/>
        <p:nvPr/>
      </p:nvGrpSpPr>
      <p:grpSpPr>
        <a:xfrm>
          <a:off x="0" y="0"/>
          <a:ext cx="0" cy="0"/>
          <a:chOff x="0" y="0"/>
          <a:chExt cx="0" cy="0"/>
        </a:xfrm>
      </p:grpSpPr>
      <p:pic>
        <p:nvPicPr>
          <p:cNvPr id="19" name="Google Shape;19;p23"/>
          <p:cNvPicPr preferRelativeResize="0"/>
          <p:nvPr/>
        </p:nvPicPr>
        <p:blipFill rotWithShape="1">
          <a:blip r:embed="rId2">
            <a:alphaModFix/>
          </a:blip>
          <a:srcRect/>
          <a:stretch/>
        </p:blipFill>
        <p:spPr>
          <a:xfrm>
            <a:off x="0" y="5198793"/>
            <a:ext cx="10071100" cy="2357706"/>
          </a:xfrm>
          <a:prstGeom prst="rect">
            <a:avLst/>
          </a:prstGeom>
          <a:noFill/>
          <a:ln>
            <a:noFill/>
          </a:ln>
        </p:spPr>
      </p:pic>
      <p:sp>
        <p:nvSpPr>
          <p:cNvPr id="20" name="Google Shape;20;p23"/>
          <p:cNvSpPr txBox="1">
            <a:spLocks noGrp="1"/>
          </p:cNvSpPr>
          <p:nvPr>
            <p:ph type="ctrTitle"/>
          </p:nvPr>
        </p:nvSpPr>
        <p:spPr>
          <a:xfrm>
            <a:off x="2366570" y="1792767"/>
            <a:ext cx="5337958" cy="121793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3"/>
          <p:cNvSpPr txBox="1">
            <a:spLocks noGrp="1"/>
          </p:cNvSpPr>
          <p:nvPr>
            <p:ph type="subTitle" idx="1"/>
          </p:nvPr>
        </p:nvSpPr>
        <p:spPr>
          <a:xfrm>
            <a:off x="1510665" y="4231640"/>
            <a:ext cx="7049770" cy="18891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3"/>
          <p:cNvSpPr txBox="1">
            <a:spLocks noGrp="1"/>
          </p:cNvSpPr>
          <p:nvPr>
            <p:ph type="ftr" idx="11"/>
          </p:nvPr>
        </p:nvSpPr>
        <p:spPr>
          <a:xfrm>
            <a:off x="3424174" y="7027545"/>
            <a:ext cx="3222752" cy="37782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3"/>
          <p:cNvSpPr txBox="1">
            <a:spLocks noGrp="1"/>
          </p:cNvSpPr>
          <p:nvPr>
            <p:ph type="dt" idx="10"/>
          </p:nvPr>
        </p:nvSpPr>
        <p:spPr>
          <a:xfrm>
            <a:off x="503555" y="7027545"/>
            <a:ext cx="2316353" cy="3778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3"/>
          <p:cNvSpPr txBox="1">
            <a:spLocks noGrp="1"/>
          </p:cNvSpPr>
          <p:nvPr>
            <p:ph type="sldNum" idx="12"/>
          </p:nvPr>
        </p:nvSpPr>
        <p:spPr>
          <a:xfrm>
            <a:off x="7251192" y="7027545"/>
            <a:ext cx="2316353" cy="37782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5"/>
        <p:cNvGrpSpPr/>
        <p:nvPr/>
      </p:nvGrpSpPr>
      <p:grpSpPr>
        <a:xfrm>
          <a:off x="0" y="0"/>
          <a:ext cx="0" cy="0"/>
          <a:chOff x="0" y="0"/>
          <a:chExt cx="0" cy="0"/>
        </a:xfrm>
      </p:grpSpPr>
      <p:sp>
        <p:nvSpPr>
          <p:cNvPr id="26" name="Google Shape;26;p24"/>
          <p:cNvSpPr txBox="1">
            <a:spLocks noGrp="1"/>
          </p:cNvSpPr>
          <p:nvPr>
            <p:ph type="title"/>
          </p:nvPr>
        </p:nvSpPr>
        <p:spPr>
          <a:xfrm>
            <a:off x="3898369" y="547511"/>
            <a:ext cx="2274360" cy="6959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400" b="0" i="0">
                <a:solidFill>
                  <a:schemeClr val="dk1"/>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4"/>
          <p:cNvSpPr txBox="1">
            <a:spLocks noGrp="1"/>
          </p:cNvSpPr>
          <p:nvPr>
            <p:ph type="ftr" idx="11"/>
          </p:nvPr>
        </p:nvSpPr>
        <p:spPr>
          <a:xfrm>
            <a:off x="3424174" y="7027545"/>
            <a:ext cx="3222752" cy="37782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4"/>
          <p:cNvSpPr txBox="1">
            <a:spLocks noGrp="1"/>
          </p:cNvSpPr>
          <p:nvPr>
            <p:ph type="dt" idx="10"/>
          </p:nvPr>
        </p:nvSpPr>
        <p:spPr>
          <a:xfrm>
            <a:off x="503555" y="7027545"/>
            <a:ext cx="2316353" cy="3778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4"/>
          <p:cNvSpPr txBox="1">
            <a:spLocks noGrp="1"/>
          </p:cNvSpPr>
          <p:nvPr>
            <p:ph type="sldNum" idx="12"/>
          </p:nvPr>
        </p:nvSpPr>
        <p:spPr>
          <a:xfrm>
            <a:off x="7251192" y="7027545"/>
            <a:ext cx="2316353" cy="37782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
        <p:cNvGrpSpPr/>
        <p:nvPr/>
      </p:nvGrpSpPr>
      <p:grpSpPr>
        <a:xfrm>
          <a:off x="0" y="0"/>
          <a:ext cx="0" cy="0"/>
          <a:chOff x="0" y="0"/>
          <a:chExt cx="0" cy="0"/>
        </a:xfrm>
      </p:grpSpPr>
      <p:sp>
        <p:nvSpPr>
          <p:cNvPr id="31" name="Google Shape;31;p25"/>
          <p:cNvSpPr txBox="1">
            <a:spLocks noGrp="1"/>
          </p:cNvSpPr>
          <p:nvPr>
            <p:ph type="ftr" idx="11"/>
          </p:nvPr>
        </p:nvSpPr>
        <p:spPr>
          <a:xfrm>
            <a:off x="3424174" y="7027545"/>
            <a:ext cx="3222752" cy="37782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5"/>
          <p:cNvSpPr txBox="1">
            <a:spLocks noGrp="1"/>
          </p:cNvSpPr>
          <p:nvPr>
            <p:ph type="dt" idx="10"/>
          </p:nvPr>
        </p:nvSpPr>
        <p:spPr>
          <a:xfrm>
            <a:off x="503555" y="7027545"/>
            <a:ext cx="2316353" cy="3778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5"/>
          <p:cNvSpPr txBox="1">
            <a:spLocks noGrp="1"/>
          </p:cNvSpPr>
          <p:nvPr>
            <p:ph type="sldNum" idx="12"/>
          </p:nvPr>
        </p:nvSpPr>
        <p:spPr>
          <a:xfrm>
            <a:off x="7251192" y="7027545"/>
            <a:ext cx="2316353" cy="37782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4"/>
        <p:cNvGrpSpPr/>
        <p:nvPr/>
      </p:nvGrpSpPr>
      <p:grpSpPr>
        <a:xfrm>
          <a:off x="0" y="0"/>
          <a:ext cx="0" cy="0"/>
          <a:chOff x="0" y="0"/>
          <a:chExt cx="0" cy="0"/>
        </a:xfrm>
      </p:grpSpPr>
      <p:sp>
        <p:nvSpPr>
          <p:cNvPr id="35" name="Google Shape;35;p26"/>
          <p:cNvSpPr txBox="1">
            <a:spLocks noGrp="1"/>
          </p:cNvSpPr>
          <p:nvPr>
            <p:ph type="title"/>
          </p:nvPr>
        </p:nvSpPr>
        <p:spPr>
          <a:xfrm>
            <a:off x="3898369" y="547511"/>
            <a:ext cx="2274360" cy="6959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400" b="0" i="0">
                <a:solidFill>
                  <a:schemeClr val="dk1"/>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6"/>
          <p:cNvSpPr txBox="1">
            <a:spLocks noGrp="1"/>
          </p:cNvSpPr>
          <p:nvPr>
            <p:ph type="body" idx="1"/>
          </p:nvPr>
        </p:nvSpPr>
        <p:spPr>
          <a:xfrm>
            <a:off x="503555" y="1737995"/>
            <a:ext cx="4380928" cy="498729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26"/>
          <p:cNvSpPr txBox="1">
            <a:spLocks noGrp="1"/>
          </p:cNvSpPr>
          <p:nvPr>
            <p:ph type="body" idx="2"/>
          </p:nvPr>
        </p:nvSpPr>
        <p:spPr>
          <a:xfrm>
            <a:off x="5186616" y="1737995"/>
            <a:ext cx="4380928" cy="498729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26"/>
          <p:cNvSpPr txBox="1">
            <a:spLocks noGrp="1"/>
          </p:cNvSpPr>
          <p:nvPr>
            <p:ph type="ftr" idx="11"/>
          </p:nvPr>
        </p:nvSpPr>
        <p:spPr>
          <a:xfrm>
            <a:off x="3424174" y="7027545"/>
            <a:ext cx="3222752" cy="37782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6"/>
          <p:cNvSpPr txBox="1">
            <a:spLocks noGrp="1"/>
          </p:cNvSpPr>
          <p:nvPr>
            <p:ph type="dt" idx="10"/>
          </p:nvPr>
        </p:nvSpPr>
        <p:spPr>
          <a:xfrm>
            <a:off x="503555" y="7027545"/>
            <a:ext cx="2316353" cy="3778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6"/>
          <p:cNvSpPr txBox="1">
            <a:spLocks noGrp="1"/>
          </p:cNvSpPr>
          <p:nvPr>
            <p:ph type="sldNum" idx="12"/>
          </p:nvPr>
        </p:nvSpPr>
        <p:spPr>
          <a:xfrm>
            <a:off x="7251192" y="7027545"/>
            <a:ext cx="2316353" cy="37782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3898369" y="547511"/>
            <a:ext cx="2274360" cy="69596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400" b="0" i="0" u="none" strike="noStrike" cap="none">
                <a:solidFill>
                  <a:schemeClr val="dk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1"/>
          <p:cNvSpPr txBox="1">
            <a:spLocks noGrp="1"/>
          </p:cNvSpPr>
          <p:nvPr>
            <p:ph type="body" idx="1"/>
          </p:nvPr>
        </p:nvSpPr>
        <p:spPr>
          <a:xfrm>
            <a:off x="511760" y="2328075"/>
            <a:ext cx="9047579" cy="3453129"/>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21"/>
          <p:cNvSpPr txBox="1">
            <a:spLocks noGrp="1"/>
          </p:cNvSpPr>
          <p:nvPr>
            <p:ph type="ftr" idx="11"/>
          </p:nvPr>
        </p:nvSpPr>
        <p:spPr>
          <a:xfrm>
            <a:off x="3424174" y="7027545"/>
            <a:ext cx="3222752" cy="37782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1"/>
          <p:cNvSpPr txBox="1">
            <a:spLocks noGrp="1"/>
          </p:cNvSpPr>
          <p:nvPr>
            <p:ph type="dt" idx="10"/>
          </p:nvPr>
        </p:nvSpPr>
        <p:spPr>
          <a:xfrm>
            <a:off x="503555" y="7027545"/>
            <a:ext cx="2316353" cy="37782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1"/>
          <p:cNvSpPr txBox="1">
            <a:spLocks noGrp="1"/>
          </p:cNvSpPr>
          <p:nvPr>
            <p:ph type="sldNum" idx="12"/>
          </p:nvPr>
        </p:nvSpPr>
        <p:spPr>
          <a:xfrm>
            <a:off x="7251192" y="7027545"/>
            <a:ext cx="2316353" cy="37782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 name="TextBox 2">
            <a:extLst>
              <a:ext uri="{FF2B5EF4-FFF2-40B4-BE49-F238E27FC236}">
                <a16:creationId xmlns:a16="http://schemas.microsoft.com/office/drawing/2014/main" id="{4940B215-4FAD-98E0-C97E-9DB7E6F004C4}"/>
              </a:ext>
            </a:extLst>
          </p:cNvPr>
          <p:cNvSpPr txBox="1"/>
          <p:nvPr userDrawn="1">
            <p:extLst>
              <p:ext uri="{1162E1C5-73C7-4A58-AE30-91384D911F3F}">
                <p184:classification xmlns:p184="http://schemas.microsoft.com/office/powerpoint/2018/4/main" val="ftr"/>
              </p:ext>
            </p:extLst>
          </p:nvPr>
        </p:nvSpPr>
        <p:spPr>
          <a:xfrm>
            <a:off x="0" y="7404100"/>
            <a:ext cx="33813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Public</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computervision.zone/"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face-recognition.readthedocs.io/en/latest/readme.html" TargetMode="External"/><Relationship Id="rId5" Type="http://schemas.openxmlformats.org/officeDocument/2006/relationships/hyperlink" Target="https://docs.python.org/3/library/tkinter.html" TargetMode="External"/><Relationship Id="rId4" Type="http://schemas.openxmlformats.org/officeDocument/2006/relationships/hyperlink" Target="https://opencv.or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4"/>
        <p:cNvGrpSpPr/>
        <p:nvPr/>
      </p:nvGrpSpPr>
      <p:grpSpPr>
        <a:xfrm>
          <a:off x="0" y="0"/>
          <a:ext cx="0" cy="0"/>
          <a:chOff x="0" y="0"/>
          <a:chExt cx="0" cy="0"/>
        </a:xfrm>
      </p:grpSpPr>
      <p:pic>
        <p:nvPicPr>
          <p:cNvPr id="45" name="Google Shape;45;p1"/>
          <p:cNvPicPr preferRelativeResize="0"/>
          <p:nvPr/>
        </p:nvPicPr>
        <p:blipFill rotWithShape="1">
          <a:blip r:embed="rId3">
            <a:alphaModFix/>
          </a:blip>
          <a:srcRect/>
          <a:stretch/>
        </p:blipFill>
        <p:spPr>
          <a:xfrm>
            <a:off x="0" y="0"/>
            <a:ext cx="10071100" cy="7556500"/>
          </a:xfrm>
          <a:prstGeom prst="rect">
            <a:avLst/>
          </a:prstGeom>
          <a:noFill/>
          <a:ln>
            <a:noFill/>
          </a:ln>
        </p:spPr>
      </p:pic>
      <p:sp>
        <p:nvSpPr>
          <p:cNvPr id="46" name="Google Shape;46;p1"/>
          <p:cNvSpPr txBox="1">
            <a:spLocks noGrp="1"/>
          </p:cNvSpPr>
          <p:nvPr>
            <p:ph type="title"/>
          </p:nvPr>
        </p:nvSpPr>
        <p:spPr>
          <a:xfrm>
            <a:off x="620876" y="450515"/>
            <a:ext cx="8982600" cy="720900"/>
          </a:xfrm>
          <a:prstGeom prst="rect">
            <a:avLst/>
          </a:prstGeom>
          <a:noFill/>
          <a:ln>
            <a:noFill/>
          </a:ln>
        </p:spPr>
        <p:txBody>
          <a:bodyPr spcFirstLastPara="1" wrap="square" lIns="0" tIns="12700" rIns="0" bIns="0" anchor="t" anchorCtr="0">
            <a:spAutoFit/>
          </a:bodyPr>
          <a:lstStyle/>
          <a:p>
            <a:pPr marL="1841500" lvl="0" indent="0" algn="l" rtl="0">
              <a:lnSpc>
                <a:spcPct val="100000"/>
              </a:lnSpc>
              <a:spcBef>
                <a:spcPts val="0"/>
              </a:spcBef>
              <a:spcAft>
                <a:spcPts val="0"/>
              </a:spcAft>
              <a:buNone/>
            </a:pPr>
            <a:r>
              <a:rPr lang="en-US" sz="4600">
                <a:solidFill>
                  <a:srgbClr val="FFFFFF"/>
                </a:solidFill>
                <a:latin typeface="Cambria"/>
                <a:ea typeface="Cambria"/>
                <a:cs typeface="Cambria"/>
                <a:sym typeface="Cambria"/>
              </a:rPr>
              <a:t> Smart   Surveillance  </a:t>
            </a:r>
            <a:endParaRPr sz="4600">
              <a:latin typeface="Cambria"/>
              <a:ea typeface="Cambria"/>
              <a:cs typeface="Cambria"/>
              <a:sym typeface="Cambria"/>
            </a:endParaRPr>
          </a:p>
        </p:txBody>
      </p:sp>
      <p:sp>
        <p:nvSpPr>
          <p:cNvPr id="47" name="Google Shape;47;p1"/>
          <p:cNvSpPr txBox="1"/>
          <p:nvPr/>
        </p:nvSpPr>
        <p:spPr>
          <a:xfrm>
            <a:off x="557425" y="2973687"/>
            <a:ext cx="9102000" cy="4011000"/>
          </a:xfrm>
          <a:prstGeom prst="rect">
            <a:avLst/>
          </a:prstGeom>
          <a:noFill/>
          <a:ln>
            <a:noFill/>
          </a:ln>
        </p:spPr>
        <p:txBody>
          <a:bodyPr spcFirstLastPara="1" wrap="square" lIns="0" tIns="57775" rIns="0" bIns="0" anchor="t" anchorCtr="0">
            <a:spAutoFit/>
          </a:bodyPr>
          <a:lstStyle/>
          <a:p>
            <a:pPr marL="12700" marR="5467985" lvl="0" indent="0" algn="l" rtl="0">
              <a:lnSpc>
                <a:spcPct val="111484"/>
              </a:lnSpc>
              <a:spcBef>
                <a:spcPts val="0"/>
              </a:spcBef>
              <a:spcAft>
                <a:spcPts val="0"/>
              </a:spcAft>
              <a:buNone/>
            </a:pPr>
            <a:r>
              <a:rPr lang="en-US" sz="3300" b="0" i="1" u="none" strike="noStrike" cap="none" dirty="0">
                <a:solidFill>
                  <a:srgbClr val="FFFFFF"/>
                </a:solidFill>
                <a:latin typeface="Times New Roman"/>
                <a:ea typeface="Times New Roman"/>
                <a:cs typeface="Times New Roman"/>
                <a:sym typeface="Times New Roman"/>
              </a:rPr>
              <a:t> Project Report  by</a:t>
            </a:r>
            <a:endParaRPr sz="33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50"/>
              </a:spcBef>
              <a:spcAft>
                <a:spcPts val="0"/>
              </a:spcAft>
              <a:buNone/>
            </a:pPr>
            <a:endParaRPr sz="2900" b="0" i="0" u="none" strike="noStrike" cap="none" dirty="0">
              <a:solidFill>
                <a:schemeClr val="dk1"/>
              </a:solidFill>
              <a:latin typeface="Times New Roman"/>
              <a:ea typeface="Times New Roman"/>
              <a:cs typeface="Times New Roman"/>
              <a:sym typeface="Times New Roman"/>
            </a:endParaRPr>
          </a:p>
          <a:p>
            <a:pPr marL="12700" marR="0" lvl="0" indent="0" algn="l" rtl="0">
              <a:lnSpc>
                <a:spcPct val="115714"/>
              </a:lnSpc>
              <a:spcBef>
                <a:spcPts val="0"/>
              </a:spcBef>
              <a:spcAft>
                <a:spcPts val="0"/>
              </a:spcAft>
              <a:buNone/>
            </a:pPr>
            <a:r>
              <a:rPr lang="en-US" sz="2800" b="0" i="1" u="none" strike="noStrike" cap="none" dirty="0">
                <a:solidFill>
                  <a:srgbClr val="FFFFFF"/>
                </a:solidFill>
                <a:latin typeface="Times New Roman"/>
                <a:ea typeface="Times New Roman"/>
                <a:cs typeface="Times New Roman"/>
                <a:sym typeface="Times New Roman"/>
              </a:rPr>
              <a:t>Tanmay Prakash, 10800218007</a:t>
            </a:r>
            <a:endParaRPr sz="2800" b="0" i="0" u="none" strike="noStrike" cap="none" dirty="0">
              <a:solidFill>
                <a:schemeClr val="dk1"/>
              </a:solidFill>
              <a:latin typeface="Times New Roman"/>
              <a:ea typeface="Times New Roman"/>
              <a:cs typeface="Times New Roman"/>
              <a:sym typeface="Times New Roman"/>
            </a:endParaRPr>
          </a:p>
          <a:p>
            <a:pPr marL="12700" marR="0" lvl="0" indent="0" algn="l" rtl="0">
              <a:lnSpc>
                <a:spcPct val="111607"/>
              </a:lnSpc>
              <a:spcBef>
                <a:spcPts val="0"/>
              </a:spcBef>
              <a:spcAft>
                <a:spcPts val="0"/>
              </a:spcAft>
              <a:buNone/>
            </a:pPr>
            <a:r>
              <a:rPr lang="en-US" sz="2800" b="0" i="1" u="none" strike="noStrike" cap="none" dirty="0">
                <a:solidFill>
                  <a:srgbClr val="FFFFFF"/>
                </a:solidFill>
                <a:latin typeface="Times New Roman"/>
                <a:ea typeface="Times New Roman"/>
                <a:cs typeface="Times New Roman"/>
                <a:sym typeface="Times New Roman"/>
              </a:rPr>
              <a:t>Manisha Kumari, 10800218055</a:t>
            </a:r>
            <a:endParaRPr sz="2800" b="0" i="0" u="none" strike="noStrike" cap="none" dirty="0">
              <a:solidFill>
                <a:schemeClr val="dk1"/>
              </a:solidFill>
              <a:latin typeface="Times New Roman"/>
              <a:ea typeface="Times New Roman"/>
              <a:cs typeface="Times New Roman"/>
              <a:sym typeface="Times New Roman"/>
            </a:endParaRPr>
          </a:p>
          <a:p>
            <a:pPr marL="12700" marR="4555490" lvl="0" indent="0" algn="l" rtl="0">
              <a:lnSpc>
                <a:spcPct val="111428"/>
              </a:lnSpc>
              <a:spcBef>
                <a:spcPts val="185"/>
              </a:spcBef>
              <a:spcAft>
                <a:spcPts val="0"/>
              </a:spcAft>
              <a:buNone/>
            </a:pPr>
            <a:r>
              <a:rPr lang="en-US" sz="2800" b="0" i="1" u="none" strike="noStrike" cap="none" dirty="0">
                <a:solidFill>
                  <a:srgbClr val="FFFFFF"/>
                </a:solidFill>
                <a:latin typeface="Times New Roman"/>
                <a:ea typeface="Times New Roman"/>
                <a:cs typeface="Times New Roman"/>
                <a:sym typeface="Times New Roman"/>
              </a:rPr>
              <a:t>Kumari Simran, 10800218057  Hardik </a:t>
            </a:r>
            <a:r>
              <a:rPr lang="en-US" sz="2800" b="0" i="1" u="none" strike="noStrike" cap="none" dirty="0" err="1">
                <a:solidFill>
                  <a:srgbClr val="FFFFFF"/>
                </a:solidFill>
                <a:latin typeface="Times New Roman"/>
                <a:ea typeface="Times New Roman"/>
                <a:cs typeface="Times New Roman"/>
                <a:sym typeface="Times New Roman"/>
              </a:rPr>
              <a:t>Khanuja</a:t>
            </a:r>
            <a:r>
              <a:rPr lang="en-US" sz="2800" b="0" i="1" u="none" strike="noStrike" cap="none" dirty="0">
                <a:solidFill>
                  <a:srgbClr val="FFFFFF"/>
                </a:solidFill>
                <a:latin typeface="Times New Roman"/>
                <a:ea typeface="Times New Roman"/>
                <a:cs typeface="Times New Roman"/>
                <a:sym typeface="Times New Roman"/>
              </a:rPr>
              <a:t> , 10800218065</a:t>
            </a:r>
            <a:endParaRPr sz="2800" b="0" i="0" u="none" strike="noStrike" cap="none" dirty="0">
              <a:solidFill>
                <a:schemeClr val="dk1"/>
              </a:solidFill>
              <a:latin typeface="Times New Roman"/>
              <a:ea typeface="Times New Roman"/>
              <a:cs typeface="Times New Roman"/>
              <a:sym typeface="Times New Roman"/>
            </a:endParaRPr>
          </a:p>
          <a:p>
            <a:pPr marL="0" marR="5080" lvl="0" indent="0" algn="r" rtl="0">
              <a:lnSpc>
                <a:spcPct val="106060"/>
              </a:lnSpc>
              <a:spcBef>
                <a:spcPts val="0"/>
              </a:spcBef>
              <a:spcAft>
                <a:spcPts val="0"/>
              </a:spcAft>
              <a:buNone/>
            </a:pPr>
            <a:r>
              <a:rPr lang="en-US" sz="3300" b="0" i="1" u="none" strike="noStrike" cap="none" dirty="0">
                <a:solidFill>
                  <a:srgbClr val="FFFFFF"/>
                </a:solidFill>
                <a:latin typeface="Times New Roman"/>
                <a:ea typeface="Times New Roman"/>
                <a:cs typeface="Times New Roman"/>
                <a:sym typeface="Times New Roman"/>
              </a:rPr>
              <a:t>Guided by</a:t>
            </a:r>
            <a:endParaRPr sz="3300" b="0" i="0" u="none" strike="noStrike" cap="none" dirty="0">
              <a:solidFill>
                <a:schemeClr val="dk1"/>
              </a:solidFill>
              <a:latin typeface="Times New Roman"/>
              <a:ea typeface="Times New Roman"/>
              <a:cs typeface="Times New Roman"/>
              <a:sym typeface="Times New Roman"/>
            </a:endParaRPr>
          </a:p>
          <a:p>
            <a:pPr marL="0" marR="6985" lvl="0" indent="0" algn="r" rtl="0">
              <a:lnSpc>
                <a:spcPct val="116071"/>
              </a:lnSpc>
              <a:spcBef>
                <a:spcPts val="0"/>
              </a:spcBef>
              <a:spcAft>
                <a:spcPts val="0"/>
              </a:spcAft>
              <a:buNone/>
            </a:pPr>
            <a:r>
              <a:rPr lang="en-US" sz="2800" b="0" i="1" u="none" strike="noStrike" cap="none" dirty="0">
                <a:solidFill>
                  <a:srgbClr val="FFFFFF"/>
                </a:solidFill>
                <a:latin typeface="Times New Roman"/>
                <a:ea typeface="Times New Roman"/>
                <a:cs typeface="Times New Roman"/>
                <a:sym typeface="Times New Roman"/>
              </a:rPr>
              <a:t>Dr. Anup Kr Mukhopadhyay</a:t>
            </a:r>
            <a:endParaRPr sz="28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1"/>
        <p:cNvGrpSpPr/>
        <p:nvPr/>
      </p:nvGrpSpPr>
      <p:grpSpPr>
        <a:xfrm>
          <a:off x="0" y="0"/>
          <a:ext cx="0" cy="0"/>
          <a:chOff x="0" y="0"/>
          <a:chExt cx="0" cy="0"/>
        </a:xfrm>
      </p:grpSpPr>
      <p:pic>
        <p:nvPicPr>
          <p:cNvPr id="192" name="Google Shape;192;p10"/>
          <p:cNvPicPr preferRelativeResize="0"/>
          <p:nvPr/>
        </p:nvPicPr>
        <p:blipFill rotWithShape="1">
          <a:blip r:embed="rId3">
            <a:alphaModFix/>
          </a:blip>
          <a:srcRect/>
          <a:stretch/>
        </p:blipFill>
        <p:spPr>
          <a:xfrm>
            <a:off x="0" y="6003531"/>
            <a:ext cx="10071100" cy="1568516"/>
          </a:xfrm>
          <a:prstGeom prst="rect">
            <a:avLst/>
          </a:prstGeom>
          <a:noFill/>
          <a:ln>
            <a:noFill/>
          </a:ln>
        </p:spPr>
      </p:pic>
      <p:sp>
        <p:nvSpPr>
          <p:cNvPr id="193" name="Google Shape;193;p10"/>
          <p:cNvSpPr txBox="1">
            <a:spLocks noGrp="1"/>
          </p:cNvSpPr>
          <p:nvPr>
            <p:ph type="title"/>
          </p:nvPr>
        </p:nvSpPr>
        <p:spPr>
          <a:xfrm>
            <a:off x="2953808" y="616511"/>
            <a:ext cx="397129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1">
                <a:solidFill>
                  <a:srgbClr val="3D85C6"/>
                </a:solidFill>
                <a:latin typeface="Georgia"/>
                <a:ea typeface="Georgia"/>
                <a:cs typeface="Georgia"/>
                <a:sym typeface="Georgia"/>
              </a:rPr>
              <a:t>Identification</a:t>
            </a:r>
            <a:endParaRPr/>
          </a:p>
        </p:txBody>
      </p:sp>
      <p:sp>
        <p:nvSpPr>
          <p:cNvPr id="194" name="Google Shape;194;p10"/>
          <p:cNvSpPr txBox="1"/>
          <p:nvPr/>
        </p:nvSpPr>
        <p:spPr>
          <a:xfrm>
            <a:off x="602551" y="1735343"/>
            <a:ext cx="4983480" cy="3289300"/>
          </a:xfrm>
          <a:prstGeom prst="rect">
            <a:avLst/>
          </a:prstGeom>
          <a:noFill/>
          <a:ln>
            <a:noFill/>
          </a:ln>
        </p:spPr>
        <p:txBody>
          <a:bodyPr spcFirstLastPara="1" wrap="square" lIns="0" tIns="51425" rIns="0" bIns="0" anchor="t" anchorCtr="0">
            <a:spAutoFit/>
          </a:bodyPr>
          <a:lstStyle/>
          <a:p>
            <a:pPr marL="332105" marR="144780" lvl="0" indent="-320040" algn="l" rtl="0">
              <a:lnSpc>
                <a:spcPct val="111724"/>
              </a:lnSpc>
              <a:spcBef>
                <a:spcPts val="0"/>
              </a:spcBef>
              <a:spcAft>
                <a:spcPts val="0"/>
              </a:spcAft>
              <a:buClr>
                <a:schemeClr val="dk1"/>
              </a:buClr>
              <a:buSzPts val="1100"/>
              <a:buFont typeface="Arial"/>
              <a:buChar char="●"/>
            </a:pPr>
            <a:r>
              <a:rPr lang="en-US" sz="2900">
                <a:solidFill>
                  <a:schemeClr val="dk1"/>
                </a:solidFill>
                <a:latin typeface="Times New Roman"/>
                <a:ea typeface="Times New Roman"/>
                <a:cs typeface="Times New Roman"/>
                <a:sym typeface="Times New Roman"/>
              </a:rPr>
              <a:t>This feature allows to train the  model on known circle of us  (images to be fed by us).</a:t>
            </a:r>
            <a:endParaRPr sz="2900">
              <a:solidFill>
                <a:schemeClr val="dk1"/>
              </a:solidFill>
              <a:latin typeface="Times New Roman"/>
              <a:ea typeface="Times New Roman"/>
              <a:cs typeface="Times New Roman"/>
              <a:sym typeface="Times New Roman"/>
            </a:endParaRPr>
          </a:p>
          <a:p>
            <a:pPr marL="332105" marR="5080" lvl="0" indent="-320040" algn="l" rtl="0">
              <a:lnSpc>
                <a:spcPct val="111724"/>
              </a:lnSpc>
              <a:spcBef>
                <a:spcPts val="1390"/>
              </a:spcBef>
              <a:spcAft>
                <a:spcPts val="0"/>
              </a:spcAft>
              <a:buClr>
                <a:schemeClr val="dk1"/>
              </a:buClr>
              <a:buSzPts val="1100"/>
              <a:buFont typeface="Arial"/>
              <a:buChar char="●"/>
            </a:pPr>
            <a:r>
              <a:rPr lang="en-US" sz="2900">
                <a:solidFill>
                  <a:schemeClr val="dk1"/>
                </a:solidFill>
                <a:latin typeface="Times New Roman"/>
                <a:ea typeface="Times New Roman"/>
                <a:cs typeface="Times New Roman"/>
                <a:sym typeface="Times New Roman"/>
              </a:rPr>
              <a:t>Next time just predict if the  person entered is known or not.</a:t>
            </a:r>
            <a:endParaRPr sz="2900">
              <a:solidFill>
                <a:schemeClr val="dk1"/>
              </a:solidFill>
              <a:latin typeface="Times New Roman"/>
              <a:ea typeface="Times New Roman"/>
              <a:cs typeface="Times New Roman"/>
              <a:sym typeface="Times New Roman"/>
            </a:endParaRPr>
          </a:p>
          <a:p>
            <a:pPr marL="332105" marR="367665" lvl="0" indent="-320040" algn="l" rtl="0">
              <a:lnSpc>
                <a:spcPct val="111724"/>
              </a:lnSpc>
              <a:spcBef>
                <a:spcPts val="1395"/>
              </a:spcBef>
              <a:spcAft>
                <a:spcPts val="0"/>
              </a:spcAft>
              <a:buClr>
                <a:schemeClr val="dk1"/>
              </a:buClr>
              <a:buSzPts val="1100"/>
              <a:buFont typeface="Arial"/>
              <a:buChar char="●"/>
            </a:pPr>
            <a:r>
              <a:rPr lang="en-US" sz="2900">
                <a:solidFill>
                  <a:schemeClr val="dk1"/>
                </a:solidFill>
                <a:latin typeface="Times New Roman"/>
                <a:ea typeface="Times New Roman"/>
                <a:cs typeface="Times New Roman"/>
                <a:sym typeface="Times New Roman"/>
              </a:rPr>
              <a:t>Uses LBPH Face Recogniser  Algorithm.</a:t>
            </a:r>
            <a:endParaRPr sz="2900">
              <a:solidFill>
                <a:schemeClr val="dk1"/>
              </a:solidFill>
              <a:latin typeface="Times New Roman"/>
              <a:ea typeface="Times New Roman"/>
              <a:cs typeface="Times New Roman"/>
              <a:sym typeface="Times New Roman"/>
            </a:endParaRPr>
          </a:p>
        </p:txBody>
      </p:sp>
      <p:sp>
        <p:nvSpPr>
          <p:cNvPr id="195" name="Google Shape;195;p10"/>
          <p:cNvSpPr txBox="1"/>
          <p:nvPr/>
        </p:nvSpPr>
        <p:spPr>
          <a:xfrm>
            <a:off x="137056" y="121910"/>
            <a:ext cx="91313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Arial"/>
                <a:ea typeface="Arial"/>
                <a:cs typeface="Arial"/>
                <a:sym typeface="Arial"/>
              </a:rPr>
              <a:t>SIMRAN</a:t>
            </a:r>
            <a:endParaRPr sz="1800">
              <a:solidFill>
                <a:schemeClr val="dk1"/>
              </a:solidFill>
              <a:latin typeface="Arial"/>
              <a:ea typeface="Arial"/>
              <a:cs typeface="Arial"/>
              <a:sym typeface="Arial"/>
            </a:endParaRPr>
          </a:p>
        </p:txBody>
      </p:sp>
      <p:pic>
        <p:nvPicPr>
          <p:cNvPr id="196" name="Google Shape;196;p10"/>
          <p:cNvPicPr preferRelativeResize="0"/>
          <p:nvPr/>
        </p:nvPicPr>
        <p:blipFill rotWithShape="1">
          <a:blip r:embed="rId4">
            <a:alphaModFix/>
          </a:blip>
          <a:srcRect/>
          <a:stretch/>
        </p:blipFill>
        <p:spPr>
          <a:xfrm>
            <a:off x="5605525" y="2025650"/>
            <a:ext cx="3971300" cy="3204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00"/>
        <p:cNvGrpSpPr/>
        <p:nvPr/>
      </p:nvGrpSpPr>
      <p:grpSpPr>
        <a:xfrm>
          <a:off x="0" y="0"/>
          <a:ext cx="0" cy="0"/>
          <a:chOff x="0" y="0"/>
          <a:chExt cx="0" cy="0"/>
        </a:xfrm>
      </p:grpSpPr>
      <p:pic>
        <p:nvPicPr>
          <p:cNvPr id="201" name="Google Shape;201;p11"/>
          <p:cNvPicPr preferRelativeResize="0"/>
          <p:nvPr/>
        </p:nvPicPr>
        <p:blipFill rotWithShape="1">
          <a:blip r:embed="rId3">
            <a:alphaModFix/>
          </a:blip>
          <a:srcRect/>
          <a:stretch/>
        </p:blipFill>
        <p:spPr>
          <a:xfrm>
            <a:off x="0" y="5987983"/>
            <a:ext cx="10071100" cy="1568516"/>
          </a:xfrm>
          <a:prstGeom prst="rect">
            <a:avLst/>
          </a:prstGeom>
          <a:noFill/>
          <a:ln>
            <a:noFill/>
          </a:ln>
        </p:spPr>
      </p:pic>
      <p:sp>
        <p:nvSpPr>
          <p:cNvPr id="202" name="Google Shape;202;p11"/>
          <p:cNvSpPr txBox="1">
            <a:spLocks noGrp="1"/>
          </p:cNvSpPr>
          <p:nvPr>
            <p:ph type="title"/>
          </p:nvPr>
        </p:nvSpPr>
        <p:spPr>
          <a:xfrm>
            <a:off x="3904763" y="285074"/>
            <a:ext cx="226885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solidFill>
                  <a:srgbClr val="212121"/>
                </a:solidFill>
              </a:rPr>
              <a:t>Working</a:t>
            </a:r>
            <a:endParaRPr/>
          </a:p>
        </p:txBody>
      </p:sp>
      <p:sp>
        <p:nvSpPr>
          <p:cNvPr id="203" name="Google Shape;203;p11"/>
          <p:cNvSpPr txBox="1"/>
          <p:nvPr/>
        </p:nvSpPr>
        <p:spPr>
          <a:xfrm>
            <a:off x="610192" y="987111"/>
            <a:ext cx="8396605" cy="2543175"/>
          </a:xfrm>
          <a:prstGeom prst="rect">
            <a:avLst/>
          </a:prstGeom>
          <a:noFill/>
          <a:ln>
            <a:noFill/>
          </a:ln>
        </p:spPr>
        <p:txBody>
          <a:bodyPr spcFirstLastPara="1" wrap="square" lIns="0" tIns="160650" rIns="0" bIns="0" anchor="t" anchorCtr="0">
            <a:spAutoFit/>
          </a:bodyPr>
          <a:lstStyle/>
          <a:p>
            <a:pPr marL="324485" marR="0" lvl="0" indent="-312419" algn="l" rtl="0">
              <a:lnSpc>
                <a:spcPct val="100000"/>
              </a:lnSpc>
              <a:spcBef>
                <a:spcPts val="0"/>
              </a:spcBef>
              <a:spcAft>
                <a:spcPts val="0"/>
              </a:spcAft>
              <a:buClr>
                <a:schemeClr val="dk1"/>
              </a:buClr>
              <a:buSzPts val="1000"/>
              <a:buFont typeface="Arial"/>
              <a:buChar char="●"/>
            </a:pPr>
            <a:r>
              <a:rPr lang="en-US" sz="2800">
                <a:solidFill>
                  <a:schemeClr val="dk1"/>
                </a:solidFill>
                <a:latin typeface="Times New Roman"/>
                <a:ea typeface="Times New Roman"/>
                <a:cs typeface="Times New Roman"/>
                <a:sym typeface="Times New Roman"/>
              </a:rPr>
              <a:t>First we train the model with dataset.</a:t>
            </a:r>
            <a:endParaRPr sz="2800">
              <a:solidFill>
                <a:schemeClr val="dk1"/>
              </a:solidFill>
              <a:latin typeface="Times New Roman"/>
              <a:ea typeface="Times New Roman"/>
              <a:cs typeface="Times New Roman"/>
              <a:sym typeface="Times New Roman"/>
            </a:endParaRPr>
          </a:p>
          <a:p>
            <a:pPr marL="324485" marR="5080" lvl="0" indent="-312419" algn="l" rtl="0">
              <a:lnSpc>
                <a:spcPct val="111428"/>
              </a:lnSpc>
              <a:spcBef>
                <a:spcPts val="1465"/>
              </a:spcBef>
              <a:spcAft>
                <a:spcPts val="0"/>
              </a:spcAft>
              <a:buClr>
                <a:schemeClr val="dk1"/>
              </a:buClr>
              <a:buSzPts val="1000"/>
              <a:buFont typeface="Arial"/>
              <a:buChar char="●"/>
            </a:pPr>
            <a:r>
              <a:rPr lang="en-US" sz="2800">
                <a:solidFill>
                  <a:schemeClr val="dk1"/>
                </a:solidFill>
                <a:latin typeface="Times New Roman"/>
                <a:ea typeface="Times New Roman"/>
                <a:cs typeface="Times New Roman"/>
                <a:sym typeface="Times New Roman"/>
              </a:rPr>
              <a:t>Now use Haar Cascade classifier to detect the face in the  frame</a:t>
            </a:r>
            <a:endParaRPr sz="2800">
              <a:solidFill>
                <a:schemeClr val="dk1"/>
              </a:solidFill>
              <a:latin typeface="Times New Roman"/>
              <a:ea typeface="Times New Roman"/>
              <a:cs typeface="Times New Roman"/>
              <a:sym typeface="Times New Roman"/>
            </a:endParaRPr>
          </a:p>
          <a:p>
            <a:pPr marL="324485" marR="83185" lvl="0" indent="-312419" algn="l" rtl="0">
              <a:lnSpc>
                <a:spcPct val="111428"/>
              </a:lnSpc>
              <a:spcBef>
                <a:spcPts val="1410"/>
              </a:spcBef>
              <a:spcAft>
                <a:spcPts val="0"/>
              </a:spcAft>
              <a:buClr>
                <a:schemeClr val="dk1"/>
              </a:buClr>
              <a:buSzPts val="1000"/>
              <a:buFont typeface="Arial"/>
              <a:buChar char="●"/>
            </a:pPr>
            <a:r>
              <a:rPr lang="en-US" sz="2800">
                <a:solidFill>
                  <a:schemeClr val="dk1"/>
                </a:solidFill>
                <a:latin typeface="Times New Roman"/>
                <a:ea typeface="Times New Roman"/>
                <a:cs typeface="Times New Roman"/>
                <a:sym typeface="Times New Roman"/>
              </a:rPr>
              <a:t>Then we use LBPH to identify if the face in the frame is  know or not.</a:t>
            </a:r>
            <a:endParaRPr sz="2800">
              <a:solidFill>
                <a:schemeClr val="dk1"/>
              </a:solidFill>
              <a:latin typeface="Times New Roman"/>
              <a:ea typeface="Times New Roman"/>
              <a:cs typeface="Times New Roman"/>
              <a:sym typeface="Times New Roman"/>
            </a:endParaRPr>
          </a:p>
        </p:txBody>
      </p:sp>
      <p:pic>
        <p:nvPicPr>
          <p:cNvPr id="204" name="Google Shape;204;p11"/>
          <p:cNvPicPr preferRelativeResize="0"/>
          <p:nvPr/>
        </p:nvPicPr>
        <p:blipFill rotWithShape="1">
          <a:blip r:embed="rId4">
            <a:alphaModFix/>
          </a:blip>
          <a:srcRect/>
          <a:stretch/>
        </p:blipFill>
        <p:spPr>
          <a:xfrm>
            <a:off x="604837" y="5164137"/>
            <a:ext cx="6667499" cy="1676399"/>
          </a:xfrm>
          <a:prstGeom prst="rect">
            <a:avLst/>
          </a:prstGeom>
          <a:noFill/>
          <a:ln>
            <a:noFill/>
          </a:ln>
        </p:spPr>
      </p:pic>
      <p:sp>
        <p:nvSpPr>
          <p:cNvPr id="205" name="Google Shape;205;p11"/>
          <p:cNvSpPr txBox="1"/>
          <p:nvPr/>
        </p:nvSpPr>
        <p:spPr>
          <a:xfrm>
            <a:off x="3499492" y="5813305"/>
            <a:ext cx="1050290" cy="3606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b="1">
                <a:solidFill>
                  <a:srgbClr val="C9211E"/>
                </a:solidFill>
                <a:latin typeface="Arial"/>
                <a:ea typeface="Arial"/>
                <a:cs typeface="Arial"/>
                <a:sym typeface="Arial"/>
              </a:rPr>
              <a:t>training</a:t>
            </a:r>
            <a:endParaRPr sz="2200">
              <a:solidFill>
                <a:schemeClr val="dk1"/>
              </a:solidFill>
              <a:latin typeface="Arial"/>
              <a:ea typeface="Arial"/>
              <a:cs typeface="Arial"/>
              <a:sym typeface="Arial"/>
            </a:endParaRPr>
          </a:p>
        </p:txBody>
      </p:sp>
      <p:pic>
        <p:nvPicPr>
          <p:cNvPr id="206" name="Google Shape;206;p11"/>
          <p:cNvPicPr preferRelativeResize="0"/>
          <p:nvPr/>
        </p:nvPicPr>
        <p:blipFill rotWithShape="1">
          <a:blip r:embed="rId5">
            <a:alphaModFix/>
          </a:blip>
          <a:srcRect/>
          <a:stretch/>
        </p:blipFill>
        <p:spPr>
          <a:xfrm>
            <a:off x="4572000" y="3328875"/>
            <a:ext cx="4139999" cy="1855799"/>
          </a:xfrm>
          <a:prstGeom prst="rect">
            <a:avLst/>
          </a:prstGeom>
          <a:noFill/>
          <a:ln>
            <a:noFill/>
          </a:ln>
        </p:spPr>
      </p:pic>
      <p:sp>
        <p:nvSpPr>
          <p:cNvPr id="207" name="Google Shape;207;p11"/>
          <p:cNvSpPr txBox="1"/>
          <p:nvPr/>
        </p:nvSpPr>
        <p:spPr>
          <a:xfrm>
            <a:off x="5914702" y="4101535"/>
            <a:ext cx="162306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C9211E"/>
                </a:solidFill>
                <a:latin typeface="Arial"/>
                <a:ea typeface="Arial"/>
                <a:cs typeface="Arial"/>
                <a:sym typeface="Arial"/>
              </a:rPr>
              <a:t>Face detection</a:t>
            </a:r>
            <a:endParaRPr sz="18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2"/>
          <p:cNvSpPr txBox="1">
            <a:spLocks noGrp="1"/>
          </p:cNvSpPr>
          <p:nvPr>
            <p:ph type="title"/>
          </p:nvPr>
        </p:nvSpPr>
        <p:spPr>
          <a:xfrm>
            <a:off x="490525" y="294336"/>
            <a:ext cx="411607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1">
                <a:solidFill>
                  <a:srgbClr val="3D85C6"/>
                </a:solidFill>
                <a:latin typeface="Georgia"/>
                <a:ea typeface="Georgia"/>
                <a:cs typeface="Georgia"/>
                <a:sym typeface="Georgia"/>
              </a:rPr>
              <a:t>Parking Space</a:t>
            </a:r>
            <a:endParaRPr/>
          </a:p>
        </p:txBody>
      </p:sp>
      <p:sp>
        <p:nvSpPr>
          <p:cNvPr id="213" name="Google Shape;213;p12"/>
          <p:cNvSpPr txBox="1"/>
          <p:nvPr/>
        </p:nvSpPr>
        <p:spPr>
          <a:xfrm>
            <a:off x="363408" y="1382750"/>
            <a:ext cx="4972050" cy="5251450"/>
          </a:xfrm>
          <a:prstGeom prst="rect">
            <a:avLst/>
          </a:prstGeom>
          <a:noFill/>
          <a:ln>
            <a:noFill/>
          </a:ln>
        </p:spPr>
        <p:txBody>
          <a:bodyPr spcFirstLastPara="1" wrap="square" lIns="0" tIns="12700" rIns="0" bIns="0" anchor="t" anchorCtr="0">
            <a:spAutoFit/>
          </a:bodyPr>
          <a:lstStyle/>
          <a:p>
            <a:pPr marL="432434" marR="0" lvl="0" indent="-420370" algn="l" rtl="0">
              <a:lnSpc>
                <a:spcPct val="100000"/>
              </a:lnSpc>
              <a:spcBef>
                <a:spcPts val="0"/>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This feature is efficient for finding</a:t>
            </a:r>
            <a:endParaRPr sz="2500">
              <a:solidFill>
                <a:schemeClr val="dk1"/>
              </a:solidFill>
              <a:latin typeface="Times New Roman"/>
              <a:ea typeface="Times New Roman"/>
              <a:cs typeface="Times New Roman"/>
              <a:sym typeface="Times New Roman"/>
            </a:endParaRPr>
          </a:p>
          <a:p>
            <a:pPr marL="432434" marR="0" lvl="0" indent="0" algn="l" rtl="0">
              <a:lnSpc>
                <a:spcPct val="100000"/>
              </a:lnSpc>
              <a:spcBef>
                <a:spcPts val="2450"/>
              </a:spcBef>
              <a:spcAft>
                <a:spcPts val="0"/>
              </a:spcAft>
              <a:buNone/>
            </a:pPr>
            <a:r>
              <a:rPr lang="en-US" sz="2500">
                <a:solidFill>
                  <a:schemeClr val="dk1"/>
                </a:solidFill>
                <a:latin typeface="Times New Roman"/>
                <a:ea typeface="Times New Roman"/>
                <a:cs typeface="Times New Roman"/>
                <a:sym typeface="Times New Roman"/>
              </a:rPr>
              <a:t>vacant spaces for parking a car.</a:t>
            </a:r>
            <a:endParaRPr sz="2500">
              <a:solidFill>
                <a:schemeClr val="dk1"/>
              </a:solidFill>
              <a:latin typeface="Times New Roman"/>
              <a:ea typeface="Times New Roman"/>
              <a:cs typeface="Times New Roman"/>
              <a:sym typeface="Times New Roman"/>
            </a:endParaRPr>
          </a:p>
          <a:p>
            <a:pPr marL="432434" marR="5080" lvl="0" indent="-420370" algn="l" rtl="0">
              <a:lnSpc>
                <a:spcPct val="181700"/>
              </a:lnSpc>
              <a:spcBef>
                <a:spcPts val="0"/>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It uses Gaussian and median blur to  calculate pixels in a parking spot.</a:t>
            </a:r>
            <a:endParaRPr sz="2500">
              <a:solidFill>
                <a:schemeClr val="dk1"/>
              </a:solidFill>
              <a:latin typeface="Times New Roman"/>
              <a:ea typeface="Times New Roman"/>
              <a:cs typeface="Times New Roman"/>
              <a:sym typeface="Times New Roman"/>
            </a:endParaRPr>
          </a:p>
          <a:p>
            <a:pPr marL="432434" marR="354965" lvl="0" indent="-420370" algn="l" rtl="0">
              <a:lnSpc>
                <a:spcPct val="181700"/>
              </a:lnSpc>
              <a:spcBef>
                <a:spcPts val="0"/>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If the number of pixels is high, it  means that the spot is occupied;  and if it’s low, it means it is  available for parking.</a:t>
            </a:r>
            <a:endParaRPr sz="2500">
              <a:solidFill>
                <a:schemeClr val="dk1"/>
              </a:solidFill>
              <a:latin typeface="Times New Roman"/>
              <a:ea typeface="Times New Roman"/>
              <a:cs typeface="Times New Roman"/>
              <a:sym typeface="Times New Roman"/>
            </a:endParaRPr>
          </a:p>
        </p:txBody>
      </p:sp>
      <p:pic>
        <p:nvPicPr>
          <p:cNvPr id="214" name="Google Shape;214;p12"/>
          <p:cNvPicPr preferRelativeResize="0"/>
          <p:nvPr/>
        </p:nvPicPr>
        <p:blipFill rotWithShape="1">
          <a:blip r:embed="rId3">
            <a:alphaModFix/>
          </a:blip>
          <a:srcRect/>
          <a:stretch/>
        </p:blipFill>
        <p:spPr>
          <a:xfrm>
            <a:off x="5609899" y="411875"/>
            <a:ext cx="4321300" cy="64359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3"/>
          <p:cNvSpPr txBox="1">
            <a:spLocks noGrp="1"/>
          </p:cNvSpPr>
          <p:nvPr>
            <p:ph type="title"/>
          </p:nvPr>
        </p:nvSpPr>
        <p:spPr>
          <a:xfrm>
            <a:off x="3898369" y="547511"/>
            <a:ext cx="2274360" cy="695960"/>
          </a:xfrm>
          <a:prstGeom prst="rect">
            <a:avLst/>
          </a:prstGeom>
          <a:noFill/>
          <a:ln>
            <a:noFill/>
          </a:ln>
        </p:spPr>
        <p:txBody>
          <a:bodyPr spcFirstLastPara="1" wrap="square" lIns="0" tIns="12700" rIns="0" bIns="0" anchor="t" anchorCtr="0">
            <a:spAutoFit/>
          </a:bodyPr>
          <a:lstStyle/>
          <a:p>
            <a:pPr marL="17780" lvl="0" indent="0" algn="l" rtl="0">
              <a:lnSpc>
                <a:spcPct val="100000"/>
              </a:lnSpc>
              <a:spcBef>
                <a:spcPts val="0"/>
              </a:spcBef>
              <a:spcAft>
                <a:spcPts val="0"/>
              </a:spcAft>
              <a:buNone/>
            </a:pPr>
            <a:r>
              <a:rPr lang="en-US"/>
              <a:t>Working</a:t>
            </a:r>
            <a:endParaRPr/>
          </a:p>
        </p:txBody>
      </p:sp>
      <p:sp>
        <p:nvSpPr>
          <p:cNvPr id="220" name="Google Shape;220;p13"/>
          <p:cNvSpPr txBox="1"/>
          <p:nvPr/>
        </p:nvSpPr>
        <p:spPr>
          <a:xfrm>
            <a:off x="446424" y="1371436"/>
            <a:ext cx="8934450" cy="5214620"/>
          </a:xfrm>
          <a:prstGeom prst="rect">
            <a:avLst/>
          </a:prstGeom>
          <a:noFill/>
          <a:ln>
            <a:noFill/>
          </a:ln>
        </p:spPr>
        <p:txBody>
          <a:bodyPr spcFirstLastPara="1" wrap="square" lIns="0" tIns="12700" rIns="0" bIns="0" anchor="t" anchorCtr="0">
            <a:spAutoFit/>
          </a:bodyPr>
          <a:lstStyle/>
          <a:p>
            <a:pPr marL="448309" marR="5080" lvl="0" indent="-436245" algn="l" rtl="0">
              <a:lnSpc>
                <a:spcPct val="114999"/>
              </a:lnSpc>
              <a:spcBef>
                <a:spcPts val="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It	uses basic image processing techniques to find a free space  designated for parking</a:t>
            </a:r>
            <a:endParaRPr sz="2700">
              <a:solidFill>
                <a:schemeClr val="dk1"/>
              </a:solidFill>
              <a:latin typeface="Times New Roman"/>
              <a:ea typeface="Times New Roman"/>
              <a:cs typeface="Times New Roman"/>
              <a:sym typeface="Times New Roman"/>
            </a:endParaRPr>
          </a:p>
          <a:p>
            <a:pPr marL="448309" marR="187325" lvl="0" indent="-436245" algn="l" rtl="0">
              <a:lnSpc>
                <a:spcPct val="114999"/>
              </a:lnSpc>
              <a:spcBef>
                <a:spcPts val="120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Since the frame doesn’t change (because of the CCTV being  fixed), we can pre-determine the position of the frame in  which the car can be parked.</a:t>
            </a:r>
            <a:endParaRPr sz="2700">
              <a:solidFill>
                <a:schemeClr val="dk1"/>
              </a:solidFill>
              <a:latin typeface="Times New Roman"/>
              <a:ea typeface="Times New Roman"/>
              <a:cs typeface="Times New Roman"/>
              <a:sym typeface="Times New Roman"/>
            </a:endParaRPr>
          </a:p>
          <a:p>
            <a:pPr marL="448309" marR="488315" lvl="0" indent="-436245" algn="l" rtl="0">
              <a:lnSpc>
                <a:spcPct val="114999"/>
              </a:lnSpc>
              <a:spcBef>
                <a:spcPts val="120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After the positions are determined, we store them in a file,  which later can be used to determine the free positions.</a:t>
            </a:r>
            <a:endParaRPr sz="2700">
              <a:solidFill>
                <a:schemeClr val="dk1"/>
              </a:solidFill>
              <a:latin typeface="Times New Roman"/>
              <a:ea typeface="Times New Roman"/>
              <a:cs typeface="Times New Roman"/>
              <a:sym typeface="Times New Roman"/>
            </a:endParaRPr>
          </a:p>
          <a:p>
            <a:pPr marL="448309" marR="160020" lvl="0" indent="-436245" algn="l" rtl="0">
              <a:lnSpc>
                <a:spcPct val="114999"/>
              </a:lnSpc>
              <a:spcBef>
                <a:spcPts val="120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With the help of Gaussian and Median blur (which check for  any vehicle-like pixel), we determine if the parking space is  empty or not.</a:t>
            </a:r>
            <a:endParaRPr sz="27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24"/>
        <p:cNvGrpSpPr/>
        <p:nvPr/>
      </p:nvGrpSpPr>
      <p:grpSpPr>
        <a:xfrm>
          <a:off x="0" y="0"/>
          <a:ext cx="0" cy="0"/>
          <a:chOff x="0" y="0"/>
          <a:chExt cx="0" cy="0"/>
        </a:xfrm>
      </p:grpSpPr>
      <p:grpSp>
        <p:nvGrpSpPr>
          <p:cNvPr id="225" name="Google Shape;225;p14"/>
          <p:cNvGrpSpPr/>
          <p:nvPr/>
        </p:nvGrpSpPr>
        <p:grpSpPr>
          <a:xfrm>
            <a:off x="0" y="3303500"/>
            <a:ext cx="10071100" cy="4252999"/>
            <a:chOff x="0" y="3303500"/>
            <a:chExt cx="10071100" cy="4252999"/>
          </a:xfrm>
        </p:grpSpPr>
        <p:pic>
          <p:nvPicPr>
            <p:cNvPr id="226" name="Google Shape;226;p14"/>
            <p:cNvPicPr preferRelativeResize="0"/>
            <p:nvPr/>
          </p:nvPicPr>
          <p:blipFill rotWithShape="1">
            <a:blip r:embed="rId3">
              <a:alphaModFix/>
            </a:blip>
            <a:srcRect/>
            <a:stretch/>
          </p:blipFill>
          <p:spPr>
            <a:xfrm>
              <a:off x="0" y="5987983"/>
              <a:ext cx="10071100" cy="1568516"/>
            </a:xfrm>
            <a:prstGeom prst="rect">
              <a:avLst/>
            </a:prstGeom>
            <a:noFill/>
            <a:ln>
              <a:noFill/>
            </a:ln>
          </p:spPr>
        </p:pic>
        <p:pic>
          <p:nvPicPr>
            <p:cNvPr id="227" name="Google Shape;227;p14"/>
            <p:cNvPicPr preferRelativeResize="0"/>
            <p:nvPr/>
          </p:nvPicPr>
          <p:blipFill rotWithShape="1">
            <a:blip r:embed="rId4">
              <a:alphaModFix/>
            </a:blip>
            <a:srcRect/>
            <a:stretch/>
          </p:blipFill>
          <p:spPr>
            <a:xfrm>
              <a:off x="864850" y="3303500"/>
              <a:ext cx="8347724" cy="3088649"/>
            </a:xfrm>
            <a:prstGeom prst="rect">
              <a:avLst/>
            </a:prstGeom>
            <a:noFill/>
            <a:ln>
              <a:noFill/>
            </a:ln>
          </p:spPr>
        </p:pic>
      </p:grpSp>
      <p:sp>
        <p:nvSpPr>
          <p:cNvPr id="228" name="Google Shape;228;p14"/>
          <p:cNvSpPr txBox="1">
            <a:spLocks noGrp="1"/>
          </p:cNvSpPr>
          <p:nvPr>
            <p:ph type="title"/>
          </p:nvPr>
        </p:nvSpPr>
        <p:spPr>
          <a:xfrm>
            <a:off x="2351599" y="567292"/>
            <a:ext cx="536384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1">
                <a:solidFill>
                  <a:srgbClr val="3D85C6"/>
                </a:solidFill>
                <a:latin typeface="Georgia"/>
                <a:ea typeface="Georgia"/>
                <a:cs typeface="Georgia"/>
                <a:sym typeface="Georgia"/>
              </a:rPr>
              <a:t>In &amp; Out Detection</a:t>
            </a:r>
            <a:endParaRPr/>
          </a:p>
        </p:txBody>
      </p:sp>
      <p:sp>
        <p:nvSpPr>
          <p:cNvPr id="229" name="Google Shape;229;p14"/>
          <p:cNvSpPr txBox="1"/>
          <p:nvPr/>
        </p:nvSpPr>
        <p:spPr>
          <a:xfrm>
            <a:off x="641875" y="1263250"/>
            <a:ext cx="8329500" cy="2172897"/>
          </a:xfrm>
          <a:prstGeom prst="rect">
            <a:avLst/>
          </a:prstGeom>
          <a:noFill/>
          <a:ln>
            <a:noFill/>
          </a:ln>
        </p:spPr>
        <p:txBody>
          <a:bodyPr spcFirstLastPara="1" wrap="square" lIns="0" tIns="160650" rIns="0" bIns="0" anchor="t" anchorCtr="0">
            <a:spAutoFit/>
          </a:bodyPr>
          <a:lstStyle/>
          <a:p>
            <a:pPr marL="324485" marR="0" lvl="0" indent="-312419" algn="l" rtl="0">
              <a:lnSpc>
                <a:spcPct val="100000"/>
              </a:lnSpc>
              <a:spcBef>
                <a:spcPts val="0"/>
              </a:spcBef>
              <a:spcAft>
                <a:spcPts val="0"/>
              </a:spcAft>
              <a:buClr>
                <a:schemeClr val="dk1"/>
              </a:buClr>
              <a:buSzPts val="1000"/>
              <a:buFont typeface="Arial"/>
              <a:buChar char="●"/>
            </a:pPr>
            <a:r>
              <a:rPr lang="en-US" sz="2800" dirty="0">
                <a:solidFill>
                  <a:schemeClr val="dk1"/>
                </a:solidFill>
                <a:latin typeface="Times New Roman"/>
                <a:ea typeface="Times New Roman"/>
                <a:cs typeface="Times New Roman"/>
                <a:sym typeface="Times New Roman"/>
              </a:rPr>
              <a:t>It first detects any motion in two ends (either left, or right)</a:t>
            </a:r>
            <a:endParaRPr sz="2800" dirty="0">
              <a:solidFill>
                <a:schemeClr val="dk1"/>
              </a:solidFill>
              <a:latin typeface="Times New Roman"/>
              <a:ea typeface="Times New Roman"/>
              <a:cs typeface="Times New Roman"/>
              <a:sym typeface="Times New Roman"/>
            </a:endParaRPr>
          </a:p>
          <a:p>
            <a:pPr marL="324485" marR="5080" lvl="0" indent="-312419" algn="l" rtl="0">
              <a:lnSpc>
                <a:spcPct val="111428"/>
              </a:lnSpc>
              <a:spcBef>
                <a:spcPts val="1465"/>
              </a:spcBef>
              <a:spcAft>
                <a:spcPts val="0"/>
              </a:spcAft>
              <a:buClr>
                <a:schemeClr val="dk1"/>
              </a:buClr>
              <a:buSzPts val="1000"/>
              <a:buFont typeface="Arial"/>
              <a:buChar char="●"/>
            </a:pPr>
            <a:r>
              <a:rPr lang="en-US" sz="2800" dirty="0">
                <a:solidFill>
                  <a:schemeClr val="dk1"/>
                </a:solidFill>
                <a:latin typeface="Times New Roman"/>
                <a:ea typeface="Times New Roman"/>
                <a:cs typeface="Times New Roman"/>
                <a:sym typeface="Times New Roman"/>
              </a:rPr>
              <a:t>It then follows the motion in that direction, and marks it in  rectangles.</a:t>
            </a:r>
            <a:endParaRPr sz="28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234" name="Google Shape;234;p15"/>
          <p:cNvPicPr preferRelativeResize="0"/>
          <p:nvPr/>
        </p:nvPicPr>
        <p:blipFill rotWithShape="1">
          <a:blip r:embed="rId3">
            <a:alphaModFix/>
          </a:blip>
          <a:srcRect/>
          <a:stretch/>
        </p:blipFill>
        <p:spPr>
          <a:xfrm>
            <a:off x="0" y="5987983"/>
            <a:ext cx="10071100" cy="1568516"/>
          </a:xfrm>
          <a:prstGeom prst="rect">
            <a:avLst/>
          </a:prstGeom>
          <a:noFill/>
          <a:ln>
            <a:noFill/>
          </a:ln>
        </p:spPr>
      </p:pic>
      <p:sp>
        <p:nvSpPr>
          <p:cNvPr id="235" name="Google Shape;235;p15"/>
          <p:cNvSpPr txBox="1">
            <a:spLocks noGrp="1"/>
          </p:cNvSpPr>
          <p:nvPr>
            <p:ph type="title"/>
          </p:nvPr>
        </p:nvSpPr>
        <p:spPr>
          <a:xfrm>
            <a:off x="3904712" y="562529"/>
            <a:ext cx="226885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Working</a:t>
            </a:r>
            <a:endParaRPr/>
          </a:p>
        </p:txBody>
      </p:sp>
      <p:sp>
        <p:nvSpPr>
          <p:cNvPr id="236" name="Google Shape;236;p15"/>
          <p:cNvSpPr txBox="1"/>
          <p:nvPr/>
        </p:nvSpPr>
        <p:spPr>
          <a:xfrm>
            <a:off x="587179" y="1587891"/>
            <a:ext cx="8503920" cy="3195320"/>
          </a:xfrm>
          <a:prstGeom prst="rect">
            <a:avLst/>
          </a:prstGeom>
          <a:noFill/>
          <a:ln>
            <a:noFill/>
          </a:ln>
        </p:spPr>
        <p:txBody>
          <a:bodyPr spcFirstLastPara="1" wrap="square" lIns="0" tIns="157475" rIns="0" bIns="0" anchor="t" anchorCtr="0">
            <a:spAutoFit/>
          </a:bodyPr>
          <a:lstStyle/>
          <a:p>
            <a:pPr marL="347345" marR="0" lvl="0" indent="-335280" algn="l" rtl="0">
              <a:lnSpc>
                <a:spcPct val="100000"/>
              </a:lnSpc>
              <a:spcBef>
                <a:spcPts val="0"/>
              </a:spcBef>
              <a:spcAft>
                <a:spcPts val="0"/>
              </a:spcAft>
              <a:buClr>
                <a:schemeClr val="dk1"/>
              </a:buClr>
              <a:buSzPts val="1300"/>
              <a:buFont typeface="Arial"/>
              <a:buChar char="●"/>
            </a:pPr>
            <a:r>
              <a:rPr lang="en-US" sz="3100" dirty="0">
                <a:solidFill>
                  <a:schemeClr val="dk1"/>
                </a:solidFill>
                <a:latin typeface="Times New Roman"/>
                <a:ea typeface="Times New Roman"/>
                <a:cs typeface="Times New Roman"/>
                <a:sym typeface="Times New Roman"/>
              </a:rPr>
              <a:t>It first checks for motion.</a:t>
            </a:r>
            <a:endParaRPr sz="3100" dirty="0">
              <a:solidFill>
                <a:schemeClr val="dk1"/>
              </a:solidFill>
              <a:latin typeface="Times New Roman"/>
              <a:ea typeface="Times New Roman"/>
              <a:cs typeface="Times New Roman"/>
              <a:sym typeface="Times New Roman"/>
            </a:endParaRPr>
          </a:p>
          <a:p>
            <a:pPr marL="347345" marR="5080" lvl="0" indent="-335280" algn="l" rtl="0">
              <a:lnSpc>
                <a:spcPct val="111612"/>
              </a:lnSpc>
              <a:spcBef>
                <a:spcPts val="1470"/>
              </a:spcBef>
              <a:spcAft>
                <a:spcPts val="0"/>
              </a:spcAft>
              <a:buClr>
                <a:schemeClr val="dk1"/>
              </a:buClr>
              <a:buSzPts val="1300"/>
              <a:buFont typeface="Arial"/>
              <a:buChar char="●"/>
            </a:pPr>
            <a:r>
              <a:rPr lang="en-US" sz="3100" dirty="0">
                <a:solidFill>
                  <a:schemeClr val="dk1"/>
                </a:solidFill>
                <a:latin typeface="Times New Roman"/>
                <a:ea typeface="Times New Roman"/>
                <a:cs typeface="Times New Roman"/>
                <a:sym typeface="Times New Roman"/>
              </a:rPr>
              <a:t>If there is motion, then it checks the side of motion-  either left or right.</a:t>
            </a:r>
            <a:endParaRPr sz="3100" dirty="0">
              <a:solidFill>
                <a:schemeClr val="dk1"/>
              </a:solidFill>
              <a:latin typeface="Times New Roman"/>
              <a:ea typeface="Times New Roman"/>
              <a:cs typeface="Times New Roman"/>
              <a:sym typeface="Times New Roman"/>
            </a:endParaRPr>
          </a:p>
          <a:p>
            <a:pPr marL="347345" marR="14604" lvl="0" indent="-335280" algn="l" rtl="0">
              <a:lnSpc>
                <a:spcPct val="111612"/>
              </a:lnSpc>
              <a:spcBef>
                <a:spcPts val="1400"/>
              </a:spcBef>
              <a:spcAft>
                <a:spcPts val="0"/>
              </a:spcAft>
              <a:buClr>
                <a:schemeClr val="dk1"/>
              </a:buClr>
              <a:buSzPts val="1300"/>
              <a:buFont typeface="Arial"/>
              <a:buChar char="●"/>
            </a:pPr>
            <a:r>
              <a:rPr lang="en-US" sz="3100" dirty="0">
                <a:solidFill>
                  <a:schemeClr val="dk1"/>
                </a:solidFill>
                <a:latin typeface="Times New Roman"/>
                <a:ea typeface="Times New Roman"/>
                <a:cs typeface="Times New Roman"/>
                <a:sym typeface="Times New Roman"/>
              </a:rPr>
              <a:t>If motion from left then it will check if motion ends  towards the right side and captures the image; and  vice versa.</a:t>
            </a:r>
            <a:endParaRPr sz="31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40"/>
        <p:cNvGrpSpPr/>
        <p:nvPr/>
      </p:nvGrpSpPr>
      <p:grpSpPr>
        <a:xfrm>
          <a:off x="0" y="0"/>
          <a:ext cx="0" cy="0"/>
          <a:chOff x="0" y="0"/>
          <a:chExt cx="0" cy="0"/>
        </a:xfrm>
      </p:grpSpPr>
      <p:pic>
        <p:nvPicPr>
          <p:cNvPr id="241" name="Google Shape;241;p16"/>
          <p:cNvPicPr preferRelativeResize="0"/>
          <p:nvPr/>
        </p:nvPicPr>
        <p:blipFill rotWithShape="1">
          <a:blip r:embed="rId3">
            <a:alphaModFix/>
          </a:blip>
          <a:srcRect/>
          <a:stretch/>
        </p:blipFill>
        <p:spPr>
          <a:xfrm>
            <a:off x="0" y="5987983"/>
            <a:ext cx="10071100" cy="1568516"/>
          </a:xfrm>
          <a:prstGeom prst="rect">
            <a:avLst/>
          </a:prstGeom>
          <a:noFill/>
          <a:ln>
            <a:noFill/>
          </a:ln>
        </p:spPr>
      </p:pic>
      <p:sp>
        <p:nvSpPr>
          <p:cNvPr id="242" name="Google Shape;242;p16"/>
          <p:cNvSpPr txBox="1">
            <a:spLocks noGrp="1"/>
          </p:cNvSpPr>
          <p:nvPr>
            <p:ph type="title"/>
          </p:nvPr>
        </p:nvSpPr>
        <p:spPr>
          <a:xfrm>
            <a:off x="1479937" y="336735"/>
            <a:ext cx="7117080" cy="680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300">
                <a:solidFill>
                  <a:srgbClr val="00A933"/>
                </a:solidFill>
              </a:rPr>
              <a:t>Need for Surveillance System</a:t>
            </a:r>
            <a:endParaRPr sz="4300"/>
          </a:p>
        </p:txBody>
      </p:sp>
      <p:sp>
        <p:nvSpPr>
          <p:cNvPr id="243" name="Google Shape;243;p16"/>
          <p:cNvSpPr txBox="1"/>
          <p:nvPr/>
        </p:nvSpPr>
        <p:spPr>
          <a:xfrm>
            <a:off x="492962" y="1526234"/>
            <a:ext cx="8996045" cy="5012055"/>
          </a:xfrm>
          <a:prstGeom prst="rect">
            <a:avLst/>
          </a:prstGeom>
          <a:noFill/>
          <a:ln>
            <a:noFill/>
          </a:ln>
        </p:spPr>
        <p:txBody>
          <a:bodyPr spcFirstLastPara="1" wrap="square" lIns="0" tIns="12700" rIns="0" bIns="0" anchor="t" anchorCtr="0">
            <a:spAutoFit/>
          </a:bodyPr>
          <a:lstStyle/>
          <a:p>
            <a:pPr marL="12700" marR="323215" lvl="0" indent="0" algn="l" rtl="0">
              <a:lnSpc>
                <a:spcPct val="114999"/>
              </a:lnSpc>
              <a:spcBef>
                <a:spcPts val="0"/>
              </a:spcBef>
              <a:spcAft>
                <a:spcPts val="0"/>
              </a:spcAft>
              <a:buNone/>
            </a:pPr>
            <a:r>
              <a:rPr lang="en-US" sz="2450">
                <a:solidFill>
                  <a:srgbClr val="212121"/>
                </a:solidFill>
                <a:latin typeface="Times New Roman"/>
                <a:ea typeface="Times New Roman"/>
                <a:cs typeface="Times New Roman"/>
                <a:sym typeface="Times New Roman"/>
              </a:rPr>
              <a:t>Installation of CCTV cameras helps not only to prevent crimes due to  visual control but also to charge criminals using the information  recorded by video cameras.	If we install a video surveillance system,  we will be able to:</a:t>
            </a:r>
            <a:endParaRPr sz="2450">
              <a:solidFill>
                <a:schemeClr val="dk1"/>
              </a:solidFill>
              <a:latin typeface="Times New Roman"/>
              <a:ea typeface="Times New Roman"/>
              <a:cs typeface="Times New Roman"/>
              <a:sym typeface="Times New Roman"/>
            </a:endParaRPr>
          </a:p>
          <a:p>
            <a:pPr marL="0" marR="0" lvl="0" indent="0" algn="l" rtl="0">
              <a:lnSpc>
                <a:spcPct val="100000"/>
              </a:lnSpc>
              <a:spcBef>
                <a:spcPts val="50"/>
              </a:spcBef>
              <a:spcAft>
                <a:spcPts val="0"/>
              </a:spcAft>
              <a:buNone/>
            </a:pPr>
            <a:endParaRPr sz="2250">
              <a:solidFill>
                <a:schemeClr val="dk1"/>
              </a:solidFill>
              <a:latin typeface="Times New Roman"/>
              <a:ea typeface="Times New Roman"/>
              <a:cs typeface="Times New Roman"/>
              <a:sym typeface="Times New Roman"/>
            </a:endParaRPr>
          </a:p>
          <a:p>
            <a:pPr marL="469900" marR="0" lvl="0" indent="-416558" algn="l" rtl="0">
              <a:lnSpc>
                <a:spcPct val="100000"/>
              </a:lnSpc>
              <a:spcBef>
                <a:spcPts val="0"/>
              </a:spcBef>
              <a:spcAft>
                <a:spcPts val="0"/>
              </a:spcAft>
              <a:buClr>
                <a:srgbClr val="212121"/>
              </a:buClr>
              <a:buSzPts val="2450"/>
              <a:buFont typeface="Arial"/>
              <a:buChar char="●"/>
            </a:pPr>
            <a:r>
              <a:rPr lang="en-US" sz="2450">
                <a:solidFill>
                  <a:srgbClr val="212121"/>
                </a:solidFill>
                <a:latin typeface="Times New Roman"/>
                <a:ea typeface="Times New Roman"/>
                <a:cs typeface="Times New Roman"/>
                <a:sym typeface="Times New Roman"/>
              </a:rPr>
              <a:t>monitor every stage of the manufacturing process;</a:t>
            </a:r>
            <a:endParaRPr sz="2450">
              <a:solidFill>
                <a:schemeClr val="dk1"/>
              </a:solidFill>
              <a:latin typeface="Times New Roman"/>
              <a:ea typeface="Times New Roman"/>
              <a:cs typeface="Times New Roman"/>
              <a:sym typeface="Times New Roman"/>
            </a:endParaRPr>
          </a:p>
          <a:p>
            <a:pPr marL="469900" marR="0" lvl="0" indent="-416558" algn="l" rtl="0">
              <a:lnSpc>
                <a:spcPct val="100000"/>
              </a:lnSpc>
              <a:spcBef>
                <a:spcPts val="2100"/>
              </a:spcBef>
              <a:spcAft>
                <a:spcPts val="0"/>
              </a:spcAft>
              <a:buClr>
                <a:srgbClr val="212121"/>
              </a:buClr>
              <a:buSzPts val="2450"/>
              <a:buFont typeface="Arial"/>
              <a:buChar char="●"/>
            </a:pPr>
            <a:r>
              <a:rPr lang="en-US" sz="2450">
                <a:solidFill>
                  <a:srgbClr val="212121"/>
                </a:solidFill>
                <a:latin typeface="Times New Roman"/>
                <a:ea typeface="Times New Roman"/>
                <a:cs typeface="Times New Roman"/>
                <a:sym typeface="Times New Roman"/>
              </a:rPr>
              <a:t>prevent quality failure, violation of working conditions, safety rules;</a:t>
            </a:r>
            <a:endParaRPr sz="2450">
              <a:solidFill>
                <a:schemeClr val="dk1"/>
              </a:solidFill>
              <a:latin typeface="Times New Roman"/>
              <a:ea typeface="Times New Roman"/>
              <a:cs typeface="Times New Roman"/>
              <a:sym typeface="Times New Roman"/>
            </a:endParaRPr>
          </a:p>
          <a:p>
            <a:pPr marL="469900" marR="0" lvl="0" indent="-416558" algn="l" rtl="0">
              <a:lnSpc>
                <a:spcPct val="100000"/>
              </a:lnSpc>
              <a:spcBef>
                <a:spcPts val="2100"/>
              </a:spcBef>
              <a:spcAft>
                <a:spcPts val="0"/>
              </a:spcAft>
              <a:buClr>
                <a:srgbClr val="212121"/>
              </a:buClr>
              <a:buSzPts val="2450"/>
              <a:buFont typeface="Arial"/>
              <a:buChar char="●"/>
            </a:pPr>
            <a:r>
              <a:rPr lang="en-US" sz="2450">
                <a:solidFill>
                  <a:srgbClr val="212121"/>
                </a:solidFill>
                <a:latin typeface="Times New Roman"/>
                <a:ea typeface="Times New Roman"/>
                <a:cs typeface="Times New Roman"/>
                <a:sym typeface="Times New Roman"/>
              </a:rPr>
              <a:t>have full and recorded data about production accidents;</a:t>
            </a:r>
            <a:endParaRPr sz="2450">
              <a:solidFill>
                <a:schemeClr val="dk1"/>
              </a:solidFill>
              <a:latin typeface="Times New Roman"/>
              <a:ea typeface="Times New Roman"/>
              <a:cs typeface="Times New Roman"/>
              <a:sym typeface="Times New Roman"/>
            </a:endParaRPr>
          </a:p>
          <a:p>
            <a:pPr marL="469900" marR="296545" lvl="0" indent="-416558" algn="l" rtl="0">
              <a:lnSpc>
                <a:spcPct val="171400"/>
              </a:lnSpc>
              <a:spcBef>
                <a:spcPts val="5"/>
              </a:spcBef>
              <a:spcAft>
                <a:spcPts val="0"/>
              </a:spcAft>
              <a:buClr>
                <a:srgbClr val="212121"/>
              </a:buClr>
              <a:buSzPts val="2450"/>
              <a:buFont typeface="Arial"/>
              <a:buChar char="●"/>
            </a:pPr>
            <a:r>
              <a:rPr lang="en-US" sz="2450">
                <a:solidFill>
                  <a:srgbClr val="212121"/>
                </a:solidFill>
                <a:latin typeface="Times New Roman"/>
                <a:ea typeface="Times New Roman"/>
                <a:cs typeface="Times New Roman"/>
                <a:sym typeface="Times New Roman"/>
              </a:rPr>
              <a:t>prevent thefts and damage of manufactured goods and products as  well as manufacturing equipment.</a:t>
            </a:r>
            <a:endParaRPr sz="245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7"/>
          <p:cNvSpPr txBox="1">
            <a:spLocks noGrp="1"/>
          </p:cNvSpPr>
          <p:nvPr>
            <p:ph type="title"/>
          </p:nvPr>
        </p:nvSpPr>
        <p:spPr>
          <a:xfrm>
            <a:off x="3405807" y="387036"/>
            <a:ext cx="3265200" cy="1367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solidFill>
                  <a:srgbClr val="00A933"/>
                </a:solidFill>
              </a:rPr>
              <a:t>Future Scope</a:t>
            </a:r>
            <a:endParaRPr/>
          </a:p>
        </p:txBody>
      </p:sp>
      <p:sp>
        <p:nvSpPr>
          <p:cNvPr id="249" name="Google Shape;249;p17"/>
          <p:cNvSpPr txBox="1"/>
          <p:nvPr/>
        </p:nvSpPr>
        <p:spPr>
          <a:xfrm>
            <a:off x="239738" y="1754425"/>
            <a:ext cx="9597300" cy="4800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50" b="1">
                <a:solidFill>
                  <a:srgbClr val="212121"/>
                </a:solidFill>
                <a:latin typeface="Arial"/>
                <a:ea typeface="Arial"/>
                <a:cs typeface="Arial"/>
                <a:sym typeface="Arial"/>
              </a:rPr>
              <a:t>Integration of Video Surveillance with Other Security Systems:</a:t>
            </a:r>
            <a:endParaRPr sz="2500">
              <a:solidFill>
                <a:schemeClr val="dk1"/>
              </a:solidFill>
              <a:latin typeface="Arial"/>
              <a:ea typeface="Arial"/>
              <a:cs typeface="Arial"/>
              <a:sym typeface="Arial"/>
            </a:endParaRPr>
          </a:p>
          <a:p>
            <a:pPr marL="469900" marR="0" lvl="0" indent="-363220" algn="l" rtl="0">
              <a:lnSpc>
                <a:spcPct val="100000"/>
              </a:lnSpc>
              <a:spcBef>
                <a:spcPts val="1630"/>
              </a:spcBef>
              <a:spcAft>
                <a:spcPts val="0"/>
              </a:spcAft>
              <a:buClr>
                <a:srgbClr val="212121"/>
              </a:buClr>
              <a:buSzPts val="1750"/>
              <a:buFont typeface="Arial"/>
              <a:buChar char="●"/>
            </a:pPr>
            <a:r>
              <a:rPr lang="en-US" sz="1750" b="1">
                <a:solidFill>
                  <a:srgbClr val="212121"/>
                </a:solidFill>
                <a:latin typeface="Arial"/>
                <a:ea typeface="Arial"/>
                <a:cs typeface="Arial"/>
                <a:sym typeface="Arial"/>
              </a:rPr>
              <a:t>Video surveillance system.</a:t>
            </a:r>
            <a:endParaRPr sz="1750">
              <a:solidFill>
                <a:schemeClr val="dk1"/>
              </a:solidFill>
              <a:latin typeface="Arial"/>
              <a:ea typeface="Arial"/>
              <a:cs typeface="Arial"/>
              <a:sym typeface="Arial"/>
            </a:endParaRPr>
          </a:p>
          <a:p>
            <a:pPr marL="469900" marR="5080" lvl="0" indent="-363220" algn="l" rtl="0">
              <a:lnSpc>
                <a:spcPct val="171400"/>
              </a:lnSpc>
              <a:spcBef>
                <a:spcPts val="0"/>
              </a:spcBef>
              <a:spcAft>
                <a:spcPts val="0"/>
              </a:spcAft>
              <a:buClr>
                <a:srgbClr val="212121"/>
              </a:buClr>
              <a:buSzPts val="1750"/>
              <a:buFont typeface="Arial"/>
              <a:buChar char="●"/>
            </a:pPr>
            <a:r>
              <a:rPr lang="en-US" sz="1750" b="1">
                <a:solidFill>
                  <a:srgbClr val="212121"/>
                </a:solidFill>
                <a:latin typeface="Arial"/>
                <a:ea typeface="Arial"/>
                <a:cs typeface="Arial"/>
                <a:sym typeface="Arial"/>
              </a:rPr>
              <a:t>Access control system, which enables to keep a record of staff working hours, receive  information about the zonal location of employees.</a:t>
            </a:r>
            <a:endParaRPr sz="1750">
              <a:solidFill>
                <a:schemeClr val="dk1"/>
              </a:solidFill>
              <a:latin typeface="Arial"/>
              <a:ea typeface="Arial"/>
              <a:cs typeface="Arial"/>
              <a:sym typeface="Arial"/>
            </a:endParaRPr>
          </a:p>
          <a:p>
            <a:pPr marL="469900" marR="380365" lvl="0" indent="-363220" algn="l" rtl="0">
              <a:lnSpc>
                <a:spcPct val="171400"/>
              </a:lnSpc>
              <a:spcBef>
                <a:spcPts val="0"/>
              </a:spcBef>
              <a:spcAft>
                <a:spcPts val="0"/>
              </a:spcAft>
              <a:buClr>
                <a:srgbClr val="212121"/>
              </a:buClr>
              <a:buSzPts val="1750"/>
              <a:buFont typeface="Arial"/>
              <a:buChar char="●"/>
            </a:pPr>
            <a:r>
              <a:rPr lang="en-US" sz="1750" b="1">
                <a:solidFill>
                  <a:srgbClr val="212121"/>
                </a:solidFill>
                <a:latin typeface="Arial"/>
                <a:ea typeface="Arial"/>
                <a:cs typeface="Arial"/>
                <a:sym typeface="Arial"/>
              </a:rPr>
              <a:t>System of automatic recognition of car license plates at the entrance or on parking  lots, which gives visitors statistics, grants access to parking lots by permits.</a:t>
            </a:r>
            <a:endParaRPr sz="1750">
              <a:solidFill>
                <a:schemeClr val="dk1"/>
              </a:solidFill>
              <a:latin typeface="Arial"/>
              <a:ea typeface="Arial"/>
              <a:cs typeface="Arial"/>
              <a:sym typeface="Arial"/>
            </a:endParaRPr>
          </a:p>
          <a:p>
            <a:pPr marL="469900" marR="187960" lvl="0" indent="-363220" algn="l" rtl="0">
              <a:lnSpc>
                <a:spcPct val="171400"/>
              </a:lnSpc>
              <a:spcBef>
                <a:spcPts val="0"/>
              </a:spcBef>
              <a:spcAft>
                <a:spcPts val="0"/>
              </a:spcAft>
              <a:buClr>
                <a:srgbClr val="212121"/>
              </a:buClr>
              <a:buSzPts val="1750"/>
              <a:buFont typeface="Arial"/>
              <a:buChar char="●"/>
            </a:pPr>
            <a:r>
              <a:rPr lang="en-US" sz="1750" b="1">
                <a:solidFill>
                  <a:srgbClr val="212121"/>
                </a:solidFill>
                <a:latin typeface="Arial"/>
                <a:ea typeface="Arial"/>
                <a:cs typeface="Arial"/>
                <a:sym typeface="Arial"/>
              </a:rPr>
              <a:t>Security alarm system, fire alarm system, fire fighting system. Security functions are  performed in the most efficient way with the help of motion detectors on video  cameras and intrusion detection sensors. When an undesirable event happens in a  certain area, the operator is immediately informed by the system.</a:t>
            </a:r>
            <a:endParaRPr sz="175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53"/>
        <p:cNvGrpSpPr/>
        <p:nvPr/>
      </p:nvGrpSpPr>
      <p:grpSpPr>
        <a:xfrm>
          <a:off x="0" y="0"/>
          <a:ext cx="0" cy="0"/>
          <a:chOff x="0" y="0"/>
          <a:chExt cx="0" cy="0"/>
        </a:xfrm>
      </p:grpSpPr>
      <p:pic>
        <p:nvPicPr>
          <p:cNvPr id="254" name="Google Shape;254;p18"/>
          <p:cNvPicPr preferRelativeResize="0"/>
          <p:nvPr/>
        </p:nvPicPr>
        <p:blipFill rotWithShape="1">
          <a:blip r:embed="rId3">
            <a:alphaModFix/>
          </a:blip>
          <a:srcRect/>
          <a:stretch/>
        </p:blipFill>
        <p:spPr>
          <a:xfrm>
            <a:off x="0" y="5198793"/>
            <a:ext cx="10071100" cy="2357706"/>
          </a:xfrm>
          <a:prstGeom prst="rect">
            <a:avLst/>
          </a:prstGeom>
          <a:noFill/>
          <a:ln>
            <a:noFill/>
          </a:ln>
        </p:spPr>
      </p:pic>
      <p:sp>
        <p:nvSpPr>
          <p:cNvPr id="255" name="Google Shape;255;p18"/>
          <p:cNvSpPr txBox="1">
            <a:spLocks noGrp="1"/>
          </p:cNvSpPr>
          <p:nvPr>
            <p:ph type="title"/>
          </p:nvPr>
        </p:nvSpPr>
        <p:spPr>
          <a:xfrm>
            <a:off x="1168427" y="2436639"/>
            <a:ext cx="8204200" cy="1420495"/>
          </a:xfrm>
          <a:prstGeom prst="rect">
            <a:avLst/>
          </a:prstGeom>
          <a:noFill/>
          <a:ln>
            <a:noFill/>
          </a:ln>
        </p:spPr>
        <p:txBody>
          <a:bodyPr spcFirstLastPara="1" wrap="square" lIns="0" tIns="56500" rIns="0" bIns="0" anchor="t" anchorCtr="0">
            <a:spAutoFit/>
          </a:bodyPr>
          <a:lstStyle/>
          <a:p>
            <a:pPr marL="12700" marR="5080" lvl="0" indent="1026160" algn="l" rtl="0">
              <a:lnSpc>
                <a:spcPct val="111562"/>
              </a:lnSpc>
              <a:spcBef>
                <a:spcPts val="0"/>
              </a:spcBef>
              <a:spcAft>
                <a:spcPts val="0"/>
              </a:spcAft>
              <a:buNone/>
            </a:pPr>
            <a:r>
              <a:rPr lang="en-US" sz="3200">
                <a:solidFill>
                  <a:srgbClr val="00A933"/>
                </a:solidFill>
                <a:latin typeface="Cambria"/>
                <a:ea typeface="Cambria"/>
                <a:cs typeface="Cambria"/>
                <a:sym typeface="Cambria"/>
              </a:rPr>
              <a:t>A good Surveillance System does not  necessarily ensure making of right decisions;</a:t>
            </a:r>
            <a:endParaRPr sz="3200">
              <a:latin typeface="Cambria"/>
              <a:ea typeface="Cambria"/>
              <a:cs typeface="Cambria"/>
              <a:sym typeface="Cambria"/>
            </a:endParaRPr>
          </a:p>
          <a:p>
            <a:pPr marL="433705" lvl="0" indent="0" algn="l" rtl="0">
              <a:lnSpc>
                <a:spcPct val="109375"/>
              </a:lnSpc>
              <a:spcBef>
                <a:spcPts val="0"/>
              </a:spcBef>
              <a:spcAft>
                <a:spcPts val="0"/>
              </a:spcAft>
              <a:buNone/>
            </a:pPr>
            <a:r>
              <a:rPr lang="en-US" sz="3200">
                <a:solidFill>
                  <a:srgbClr val="00A933"/>
                </a:solidFill>
                <a:latin typeface="Cambria"/>
                <a:ea typeface="Cambria"/>
                <a:cs typeface="Cambria"/>
                <a:sym typeface="Cambria"/>
              </a:rPr>
              <a:t>but it reduces the chances of wrong ones</a:t>
            </a:r>
            <a:endParaRPr sz="3200">
              <a:latin typeface="Cambria"/>
              <a:ea typeface="Cambria"/>
              <a:cs typeface="Cambria"/>
              <a:sym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59"/>
        <p:cNvGrpSpPr/>
        <p:nvPr/>
      </p:nvGrpSpPr>
      <p:grpSpPr>
        <a:xfrm>
          <a:off x="0" y="0"/>
          <a:ext cx="0" cy="0"/>
          <a:chOff x="0" y="0"/>
          <a:chExt cx="0" cy="0"/>
        </a:xfrm>
      </p:grpSpPr>
      <p:sp>
        <p:nvSpPr>
          <p:cNvPr id="260" name="Google Shape;260;p19"/>
          <p:cNvSpPr txBox="1"/>
          <p:nvPr/>
        </p:nvSpPr>
        <p:spPr>
          <a:xfrm rot="-5400000">
            <a:off x="-542921" y="2650389"/>
            <a:ext cx="4817745" cy="1019175"/>
          </a:xfrm>
          <a:prstGeom prst="rect">
            <a:avLst/>
          </a:prstGeom>
          <a:noFill/>
          <a:ln>
            <a:noFill/>
          </a:ln>
        </p:spPr>
        <p:txBody>
          <a:bodyPr spcFirstLastPara="1" wrap="square" lIns="0" tIns="0" rIns="0" bIns="0" anchor="t" anchorCtr="0">
            <a:spAutoFit/>
          </a:bodyPr>
          <a:lstStyle/>
          <a:p>
            <a:pPr marL="12700" marR="0" lvl="0" indent="0" algn="l" rtl="0">
              <a:lnSpc>
                <a:spcPct val="111914"/>
              </a:lnSpc>
              <a:spcBef>
                <a:spcPts val="0"/>
              </a:spcBef>
              <a:spcAft>
                <a:spcPts val="0"/>
              </a:spcAft>
              <a:buNone/>
            </a:pPr>
            <a:r>
              <a:rPr lang="en-US" sz="7000" b="1">
                <a:solidFill>
                  <a:srgbClr val="00A933"/>
                </a:solidFill>
                <a:latin typeface="Arial"/>
                <a:ea typeface="Arial"/>
                <a:cs typeface="Arial"/>
                <a:sym typeface="Arial"/>
              </a:rPr>
              <a:t>References</a:t>
            </a:r>
            <a:endParaRPr sz="7000">
              <a:solidFill>
                <a:schemeClr val="dk1"/>
              </a:solidFill>
              <a:latin typeface="Arial"/>
              <a:ea typeface="Arial"/>
              <a:cs typeface="Arial"/>
              <a:sym typeface="Arial"/>
            </a:endParaRPr>
          </a:p>
        </p:txBody>
      </p:sp>
      <p:sp>
        <p:nvSpPr>
          <p:cNvPr id="261" name="Google Shape;261;p19"/>
          <p:cNvSpPr txBox="1"/>
          <p:nvPr/>
        </p:nvSpPr>
        <p:spPr>
          <a:xfrm>
            <a:off x="2873809" y="707500"/>
            <a:ext cx="6476365" cy="3097899"/>
          </a:xfrm>
          <a:prstGeom prst="rect">
            <a:avLst/>
          </a:prstGeom>
          <a:noFill/>
          <a:ln>
            <a:noFill/>
          </a:ln>
        </p:spPr>
        <p:txBody>
          <a:bodyPr spcFirstLastPara="1" wrap="square" lIns="0" tIns="12700" rIns="0" bIns="0" anchor="t" anchorCtr="0">
            <a:spAutoFit/>
          </a:bodyPr>
          <a:lstStyle/>
          <a:p>
            <a:pPr marL="450215" marR="1123315" lvl="0" indent="-438150" algn="l" rtl="0">
              <a:lnSpc>
                <a:spcPct val="114999"/>
              </a:lnSpc>
              <a:spcBef>
                <a:spcPts val="0"/>
              </a:spcBef>
              <a:spcAft>
                <a:spcPts val="0"/>
              </a:spcAft>
              <a:buClr>
                <a:schemeClr val="dk1"/>
              </a:buClr>
              <a:buSzPts val="2200"/>
              <a:buFont typeface="Times New Roman"/>
              <a:buAutoNum type="arabicPeriod"/>
            </a:pPr>
            <a:r>
              <a:rPr lang="en-US" sz="2200">
                <a:solidFill>
                  <a:schemeClr val="dk1"/>
                </a:solidFill>
                <a:latin typeface="Times New Roman"/>
                <a:ea typeface="Times New Roman"/>
                <a:cs typeface="Times New Roman"/>
                <a:sym typeface="Times New Roman"/>
              </a:rPr>
              <a:t>Learning guide and  planning.</a:t>
            </a:r>
            <a:r>
              <a:rPr lang="en-US" sz="2200" u="sng">
                <a:solidFill>
                  <a:srgbClr val="4A86E7"/>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https://www.computervision.zone/</a:t>
            </a:r>
            <a:endParaRPr sz="2200">
              <a:solidFill>
                <a:schemeClr val="dk1"/>
              </a:solidFill>
              <a:latin typeface="Times New Roman"/>
              <a:ea typeface="Times New Roman"/>
              <a:cs typeface="Times New Roman"/>
              <a:sym typeface="Times New Roman"/>
            </a:endParaRPr>
          </a:p>
          <a:p>
            <a:pPr marL="450215" marR="0" lvl="0" indent="-438150" algn="l" rtl="0">
              <a:lnSpc>
                <a:spcPct val="100000"/>
              </a:lnSpc>
              <a:spcBef>
                <a:spcPts val="395"/>
              </a:spcBef>
              <a:spcAft>
                <a:spcPts val="0"/>
              </a:spcAft>
              <a:buClr>
                <a:schemeClr val="dk1"/>
              </a:buClr>
              <a:buSzPts val="2200"/>
              <a:buFont typeface="Times New Roman"/>
              <a:buAutoNum type="arabicPeriod"/>
            </a:pPr>
            <a:r>
              <a:rPr lang="en-US" sz="2200">
                <a:solidFill>
                  <a:schemeClr val="dk1"/>
                </a:solidFill>
                <a:latin typeface="Times New Roman"/>
                <a:ea typeface="Times New Roman"/>
                <a:cs typeface="Times New Roman"/>
                <a:sym typeface="Times New Roman"/>
              </a:rPr>
              <a:t>Guide to OpenCV.</a:t>
            </a:r>
            <a:r>
              <a:rPr lang="en-US" sz="2200" u="sng">
                <a:solidFill>
                  <a:srgbClr val="4A86E7"/>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https://opencv.org/</a:t>
            </a:r>
            <a:endParaRPr sz="2200">
              <a:solidFill>
                <a:schemeClr val="dk1"/>
              </a:solidFill>
              <a:latin typeface="Times New Roman"/>
              <a:ea typeface="Times New Roman"/>
              <a:cs typeface="Times New Roman"/>
              <a:sym typeface="Times New Roman"/>
            </a:endParaRPr>
          </a:p>
          <a:p>
            <a:pPr marL="450215" marR="0" lvl="0" indent="-438150" algn="l" rtl="0">
              <a:lnSpc>
                <a:spcPct val="100000"/>
              </a:lnSpc>
              <a:spcBef>
                <a:spcPts val="395"/>
              </a:spcBef>
              <a:spcAft>
                <a:spcPts val="0"/>
              </a:spcAft>
              <a:buClr>
                <a:schemeClr val="dk1"/>
              </a:buClr>
              <a:buSzPts val="2200"/>
              <a:buFont typeface="Times New Roman"/>
              <a:buAutoNum type="arabicPeriod"/>
            </a:pPr>
            <a:r>
              <a:rPr lang="en-US" sz="2200">
                <a:solidFill>
                  <a:schemeClr val="dk1"/>
                </a:solidFill>
                <a:latin typeface="Times New Roman"/>
                <a:ea typeface="Times New Roman"/>
                <a:cs typeface="Times New Roman"/>
                <a:sym typeface="Times New Roman"/>
              </a:rPr>
              <a:t>Guide to</a:t>
            </a:r>
            <a:endParaRPr sz="2200">
              <a:solidFill>
                <a:schemeClr val="dk1"/>
              </a:solidFill>
              <a:latin typeface="Times New Roman"/>
              <a:ea typeface="Times New Roman"/>
              <a:cs typeface="Times New Roman"/>
              <a:sym typeface="Times New Roman"/>
            </a:endParaRPr>
          </a:p>
          <a:p>
            <a:pPr marL="450215" marR="0" lvl="0" indent="0" algn="l" rtl="0">
              <a:lnSpc>
                <a:spcPct val="100000"/>
              </a:lnSpc>
              <a:spcBef>
                <a:spcPts val="395"/>
              </a:spcBef>
              <a:spcAft>
                <a:spcPts val="0"/>
              </a:spcAft>
              <a:buNone/>
            </a:pPr>
            <a:r>
              <a:rPr lang="en-US" sz="2200">
                <a:solidFill>
                  <a:schemeClr val="dk1"/>
                </a:solidFill>
                <a:latin typeface="Times New Roman"/>
                <a:ea typeface="Times New Roman"/>
                <a:cs typeface="Times New Roman"/>
                <a:sym typeface="Times New Roman"/>
              </a:rPr>
              <a:t>Tkinter.</a:t>
            </a:r>
            <a:r>
              <a:rPr lang="en-US" sz="2200" u="sng">
                <a:solidFill>
                  <a:srgbClr val="4A86E7"/>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https://docs.python.org/3/library/tkinter.html</a:t>
            </a:r>
            <a:endParaRPr sz="2200">
              <a:solidFill>
                <a:schemeClr val="dk1"/>
              </a:solidFill>
              <a:latin typeface="Times New Roman"/>
              <a:ea typeface="Times New Roman"/>
              <a:cs typeface="Times New Roman"/>
              <a:sym typeface="Times New Roman"/>
            </a:endParaRPr>
          </a:p>
          <a:p>
            <a:pPr marL="12065" marR="5080" lvl="0" indent="0" algn="l" rtl="0">
              <a:lnSpc>
                <a:spcPct val="114999"/>
              </a:lnSpc>
              <a:spcBef>
                <a:spcPts val="0"/>
              </a:spcBef>
              <a:spcAft>
                <a:spcPts val="0"/>
              </a:spcAft>
              <a:buNone/>
            </a:pPr>
            <a:r>
              <a:rPr lang="en-US" sz="2200">
                <a:solidFill>
                  <a:schemeClr val="dk1"/>
                </a:solidFill>
                <a:latin typeface="Times New Roman"/>
                <a:ea typeface="Times New Roman"/>
                <a:cs typeface="Times New Roman"/>
                <a:sym typeface="Times New Roman"/>
              </a:rPr>
              <a:t>4.   Working process for face_recognition  	System.</a:t>
            </a:r>
            <a:r>
              <a:rPr lang="en-US" sz="2200" u="sng">
                <a:solidFill>
                  <a:srgbClr val="4A86E7"/>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https://face-recognition.readthedocs.io/en/late </a:t>
            </a:r>
            <a:r>
              <a:rPr lang="en-US" sz="2200">
                <a:solidFill>
                  <a:srgbClr val="4A86E7"/>
                </a:solidFill>
                <a:latin typeface="Times New Roman"/>
                <a:ea typeface="Times New Roman"/>
                <a:cs typeface="Times New Roman"/>
                <a:sym typeface="Times New Roman"/>
              </a:rPr>
              <a:t> 	</a:t>
            </a:r>
            <a:r>
              <a:rPr lang="en-US" sz="2200" u="sng">
                <a:solidFill>
                  <a:srgbClr val="4A86E7"/>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st/readme.html</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2"/>
          <p:cNvSpPr/>
          <p:nvPr/>
        </p:nvSpPr>
        <p:spPr>
          <a:xfrm>
            <a:off x="962025" y="5094704"/>
            <a:ext cx="8150859" cy="340360"/>
          </a:xfrm>
          <a:custGeom>
            <a:avLst/>
            <a:gdLst/>
            <a:ahLst/>
            <a:cxnLst/>
            <a:rect l="l" t="t" r="r" b="b"/>
            <a:pathLst>
              <a:path w="8150859" h="340360" extrusionOk="0">
                <a:moveTo>
                  <a:pt x="8150423" y="340156"/>
                </a:moveTo>
                <a:lnTo>
                  <a:pt x="0" y="340156"/>
                </a:lnTo>
                <a:lnTo>
                  <a:pt x="0" y="0"/>
                </a:lnTo>
                <a:lnTo>
                  <a:pt x="8150423" y="0"/>
                </a:lnTo>
                <a:lnTo>
                  <a:pt x="8150423" y="340156"/>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 name="Google Shape;53;p2"/>
          <p:cNvSpPr txBox="1">
            <a:spLocks noGrp="1"/>
          </p:cNvSpPr>
          <p:nvPr>
            <p:ph type="title"/>
          </p:nvPr>
        </p:nvSpPr>
        <p:spPr>
          <a:xfrm>
            <a:off x="908172" y="695436"/>
            <a:ext cx="826643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solidFill>
                  <a:srgbClr val="00A933"/>
                </a:solidFill>
              </a:rPr>
              <a:t>Definition of Surveillance System</a:t>
            </a:r>
            <a:endParaRPr/>
          </a:p>
        </p:txBody>
      </p:sp>
      <p:sp>
        <p:nvSpPr>
          <p:cNvPr id="54" name="Google Shape;54;p2"/>
          <p:cNvSpPr txBox="1">
            <a:spLocks noGrp="1"/>
          </p:cNvSpPr>
          <p:nvPr>
            <p:ph type="body" idx="1"/>
          </p:nvPr>
        </p:nvSpPr>
        <p:spPr>
          <a:xfrm>
            <a:off x="511760" y="2328075"/>
            <a:ext cx="9047579" cy="3453129"/>
          </a:xfrm>
          <a:prstGeom prst="rect">
            <a:avLst/>
          </a:prstGeom>
          <a:noFill/>
          <a:ln>
            <a:noFill/>
          </a:ln>
        </p:spPr>
        <p:txBody>
          <a:bodyPr spcFirstLastPara="1" wrap="square" lIns="0" tIns="45075" rIns="0" bIns="0" anchor="t" anchorCtr="0">
            <a:spAutoFit/>
          </a:bodyPr>
          <a:lstStyle/>
          <a:p>
            <a:pPr marL="449580" marR="247650" lvl="0" indent="-412750" algn="l" rtl="0">
              <a:lnSpc>
                <a:spcPct val="111666"/>
              </a:lnSpc>
              <a:spcBef>
                <a:spcPts val="0"/>
              </a:spcBef>
              <a:spcAft>
                <a:spcPts val="0"/>
              </a:spcAft>
              <a:buClr>
                <a:schemeClr val="dk1"/>
              </a:buClr>
              <a:buSzPts val="2400"/>
              <a:buFont typeface="Arial"/>
              <a:buChar char="●"/>
            </a:pPr>
            <a:r>
              <a:rPr lang="en-US"/>
              <a:t>A surveillance system / CCTV is the one that uses a combination of  cameras and computer sensors to closely	monitor specific locations.</a:t>
            </a:r>
            <a:endParaRPr/>
          </a:p>
          <a:p>
            <a:pPr marL="449580" lvl="0" indent="-412750" algn="l" rtl="0">
              <a:lnSpc>
                <a:spcPct val="104999"/>
              </a:lnSpc>
              <a:spcBef>
                <a:spcPts val="0"/>
              </a:spcBef>
              <a:spcAft>
                <a:spcPts val="0"/>
              </a:spcAft>
              <a:buClr>
                <a:schemeClr val="dk1"/>
              </a:buClr>
              <a:buSzPts val="2400"/>
              <a:buFont typeface="Arial"/>
              <a:buChar char="●"/>
            </a:pPr>
            <a:r>
              <a:rPr lang="en-US"/>
              <a:t>The cameras may be conspicuous and out in the open to detect crime,</a:t>
            </a:r>
            <a:endParaRPr/>
          </a:p>
          <a:p>
            <a:pPr marL="449580" marR="20320" lvl="0" indent="0" algn="l" rtl="0">
              <a:lnSpc>
                <a:spcPct val="111666"/>
              </a:lnSpc>
              <a:spcBef>
                <a:spcPts val="155"/>
              </a:spcBef>
              <a:spcAft>
                <a:spcPts val="0"/>
              </a:spcAft>
              <a:buNone/>
            </a:pPr>
            <a:r>
              <a:rPr lang="en-US"/>
              <a:t>or they can be more hidden and discreet to record evidence with fewer  chances of being tampered with.</a:t>
            </a:r>
            <a:endParaRPr/>
          </a:p>
          <a:p>
            <a:pPr marL="449580" lvl="0" indent="-412750" algn="l" rtl="0">
              <a:lnSpc>
                <a:spcPct val="104999"/>
              </a:lnSpc>
              <a:spcBef>
                <a:spcPts val="0"/>
              </a:spcBef>
              <a:spcAft>
                <a:spcPts val="0"/>
              </a:spcAft>
              <a:buClr>
                <a:schemeClr val="dk1"/>
              </a:buClr>
              <a:buSzPts val="2400"/>
              <a:buFont typeface="Arial"/>
              <a:buChar char="●"/>
            </a:pPr>
            <a:r>
              <a:rPr lang="en-US"/>
              <a:t>Footage can be monitored live by a security guard, monitored</a:t>
            </a:r>
            <a:endParaRPr/>
          </a:p>
          <a:p>
            <a:pPr marL="449580" marR="5080" lvl="0" indent="0" algn="l" rtl="0">
              <a:lnSpc>
                <a:spcPct val="111666"/>
              </a:lnSpc>
              <a:spcBef>
                <a:spcPts val="155"/>
              </a:spcBef>
              <a:spcAft>
                <a:spcPts val="0"/>
              </a:spcAft>
              <a:buNone/>
            </a:pPr>
            <a:r>
              <a:rPr lang="en-US"/>
              <a:t>remotely if using an IP camera and system (more on that in a moment)  by a monitoring company, or can simply be recorded and stored by a  DVR (digital video recorder) or NVR (network video recorder) for  review later should the need arise.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pic>
        <p:nvPicPr>
          <p:cNvPr id="266" name="Google Shape;266;p20"/>
          <p:cNvPicPr preferRelativeResize="0"/>
          <p:nvPr/>
        </p:nvPicPr>
        <p:blipFill rotWithShape="1">
          <a:blip r:embed="rId3">
            <a:alphaModFix/>
          </a:blip>
          <a:srcRect/>
          <a:stretch/>
        </p:blipFill>
        <p:spPr>
          <a:xfrm>
            <a:off x="0" y="5987983"/>
            <a:ext cx="10071100" cy="1568516"/>
          </a:xfrm>
          <a:prstGeom prst="rect">
            <a:avLst/>
          </a:prstGeom>
          <a:noFill/>
          <a:ln>
            <a:noFill/>
          </a:ln>
        </p:spPr>
      </p:pic>
      <p:sp>
        <p:nvSpPr>
          <p:cNvPr id="267" name="Google Shape;267;p20"/>
          <p:cNvSpPr txBox="1">
            <a:spLocks noGrp="1"/>
          </p:cNvSpPr>
          <p:nvPr>
            <p:ph type="title"/>
          </p:nvPr>
        </p:nvSpPr>
        <p:spPr>
          <a:xfrm>
            <a:off x="3096838" y="2513179"/>
            <a:ext cx="3884295" cy="12293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7900" b="1" i="1">
                <a:solidFill>
                  <a:srgbClr val="00A933"/>
                </a:solidFill>
                <a:latin typeface="Arial"/>
                <a:ea typeface="Arial"/>
                <a:cs typeface="Arial"/>
                <a:sym typeface="Arial"/>
              </a:rPr>
              <a:t>Thank You.</a:t>
            </a:r>
            <a:endParaRPr sz="79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3"/>
          <p:cNvSpPr txBox="1"/>
          <p:nvPr/>
        </p:nvSpPr>
        <p:spPr>
          <a:xfrm>
            <a:off x="2366570" y="1792767"/>
            <a:ext cx="5184140" cy="1217930"/>
          </a:xfrm>
          <a:prstGeom prst="rect">
            <a:avLst/>
          </a:prstGeom>
          <a:noFill/>
          <a:ln>
            <a:noFill/>
          </a:ln>
        </p:spPr>
        <p:txBody>
          <a:bodyPr spcFirstLastPara="1" wrap="square" lIns="0" tIns="12700" rIns="0" bIns="0" anchor="t" anchorCtr="0">
            <a:spAutoFit/>
          </a:bodyPr>
          <a:lstStyle/>
          <a:p>
            <a:pPr marL="0" marR="0" lvl="0" indent="0" algn="ctr" rtl="0">
              <a:lnSpc>
                <a:spcPct val="115975"/>
              </a:lnSpc>
              <a:spcBef>
                <a:spcPts val="0"/>
              </a:spcBef>
              <a:spcAft>
                <a:spcPts val="0"/>
              </a:spcAft>
              <a:buNone/>
            </a:pPr>
            <a:r>
              <a:rPr lang="en-US" sz="4100">
                <a:solidFill>
                  <a:srgbClr val="00A933"/>
                </a:solidFill>
                <a:latin typeface="Georgia"/>
                <a:ea typeface="Georgia"/>
                <a:cs typeface="Georgia"/>
                <a:sym typeface="Georgia"/>
              </a:rPr>
              <a:t>Surveillance</a:t>
            </a:r>
            <a:endParaRPr sz="4100">
              <a:solidFill>
                <a:schemeClr val="dk1"/>
              </a:solidFill>
              <a:latin typeface="Georgia"/>
              <a:ea typeface="Georgia"/>
              <a:cs typeface="Georgia"/>
              <a:sym typeface="Georgia"/>
            </a:endParaRPr>
          </a:p>
          <a:p>
            <a:pPr marL="0" marR="0" lvl="0" indent="0" algn="ctr" rtl="0">
              <a:lnSpc>
                <a:spcPct val="115875"/>
              </a:lnSpc>
              <a:spcBef>
                <a:spcPts val="0"/>
              </a:spcBef>
              <a:spcAft>
                <a:spcPts val="0"/>
              </a:spcAft>
              <a:buNone/>
            </a:pPr>
            <a:r>
              <a:rPr lang="en-US" sz="4000">
                <a:solidFill>
                  <a:srgbClr val="00A933"/>
                </a:solidFill>
                <a:latin typeface="Georgia"/>
                <a:ea typeface="Georgia"/>
                <a:cs typeface="Georgia"/>
                <a:sym typeface="Georgia"/>
              </a:rPr>
              <a:t>Information for Action</a:t>
            </a:r>
            <a:endParaRPr sz="4000">
              <a:solidFill>
                <a:schemeClr val="dk1"/>
              </a:solidFill>
              <a:latin typeface="Georgia"/>
              <a:ea typeface="Georgia"/>
              <a:cs typeface="Georgia"/>
              <a:sym typeface="Georgia"/>
            </a:endParaRPr>
          </a:p>
        </p:txBody>
      </p:sp>
      <p:sp>
        <p:nvSpPr>
          <p:cNvPr id="60" name="Google Shape;60;p3"/>
          <p:cNvSpPr txBox="1"/>
          <p:nvPr/>
        </p:nvSpPr>
        <p:spPr>
          <a:xfrm>
            <a:off x="1445051" y="3525423"/>
            <a:ext cx="7019290" cy="848994"/>
          </a:xfrm>
          <a:prstGeom prst="rect">
            <a:avLst/>
          </a:prstGeom>
          <a:noFill/>
          <a:ln>
            <a:noFill/>
          </a:ln>
        </p:spPr>
        <p:txBody>
          <a:bodyPr spcFirstLastPara="1" wrap="square" lIns="0" tIns="50800" rIns="0" bIns="0" anchor="t" anchorCtr="0">
            <a:spAutoFit/>
          </a:bodyPr>
          <a:lstStyle/>
          <a:p>
            <a:pPr marL="362585" marR="5080" lvl="0" indent="-350519" algn="l" rtl="0">
              <a:lnSpc>
                <a:spcPct val="111428"/>
              </a:lnSpc>
              <a:spcBef>
                <a:spcPts val="0"/>
              </a:spcBef>
              <a:spcAft>
                <a:spcPts val="0"/>
              </a:spcAft>
              <a:buNone/>
            </a:pPr>
            <a:r>
              <a:rPr lang="en-US" sz="2800">
                <a:solidFill>
                  <a:schemeClr val="dk1"/>
                </a:solidFill>
                <a:latin typeface="Times New Roman"/>
                <a:ea typeface="Times New Roman"/>
                <a:cs typeface="Times New Roman"/>
                <a:sym typeface="Times New Roman"/>
              </a:rPr>
              <a:t>Surveillance is the bridge between what we think  is happening and what actually is happening</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64"/>
        <p:cNvGrpSpPr/>
        <p:nvPr/>
      </p:nvGrpSpPr>
      <p:grpSpPr>
        <a:xfrm>
          <a:off x="0" y="0"/>
          <a:ext cx="0" cy="0"/>
          <a:chOff x="0" y="0"/>
          <a:chExt cx="0" cy="0"/>
        </a:xfrm>
      </p:grpSpPr>
      <p:pic>
        <p:nvPicPr>
          <p:cNvPr id="65" name="Google Shape;65;p4"/>
          <p:cNvPicPr preferRelativeResize="0"/>
          <p:nvPr/>
        </p:nvPicPr>
        <p:blipFill rotWithShape="1">
          <a:blip r:embed="rId3">
            <a:alphaModFix/>
          </a:blip>
          <a:srcRect/>
          <a:stretch/>
        </p:blipFill>
        <p:spPr>
          <a:xfrm>
            <a:off x="0" y="6030024"/>
            <a:ext cx="10071100" cy="1568516"/>
          </a:xfrm>
          <a:prstGeom prst="rect">
            <a:avLst/>
          </a:prstGeom>
          <a:noFill/>
          <a:ln>
            <a:noFill/>
          </a:ln>
        </p:spPr>
      </p:pic>
      <p:sp>
        <p:nvSpPr>
          <p:cNvPr id="66" name="Google Shape;66;p4"/>
          <p:cNvSpPr txBox="1">
            <a:spLocks noGrp="1"/>
          </p:cNvSpPr>
          <p:nvPr>
            <p:ph type="title"/>
          </p:nvPr>
        </p:nvSpPr>
        <p:spPr>
          <a:xfrm>
            <a:off x="1427081" y="531111"/>
            <a:ext cx="722820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solidFill>
                  <a:srgbClr val="00A933"/>
                </a:solidFill>
              </a:rPr>
              <a:t>Installations and Technology</a:t>
            </a:r>
            <a:endParaRPr/>
          </a:p>
        </p:txBody>
      </p:sp>
      <p:sp>
        <p:nvSpPr>
          <p:cNvPr id="67" name="Google Shape;67;p4"/>
          <p:cNvSpPr txBox="1"/>
          <p:nvPr/>
        </p:nvSpPr>
        <p:spPr>
          <a:xfrm>
            <a:off x="504383" y="1706245"/>
            <a:ext cx="2848500" cy="3437400"/>
          </a:xfrm>
          <a:prstGeom prst="rect">
            <a:avLst/>
          </a:prstGeom>
          <a:noFill/>
          <a:ln>
            <a:noFill/>
          </a:ln>
        </p:spPr>
        <p:txBody>
          <a:bodyPr spcFirstLastPara="1" wrap="square" lIns="0" tIns="79375" rIns="0" bIns="0" anchor="t" anchorCtr="0">
            <a:spAutoFit/>
          </a:bodyPr>
          <a:lstStyle/>
          <a:p>
            <a:pPr marL="455930" marR="0" lvl="0" indent="-443865" algn="l" rtl="0">
              <a:lnSpc>
                <a:spcPct val="100000"/>
              </a:lnSpc>
              <a:spcBef>
                <a:spcPts val="0"/>
              </a:spcBef>
              <a:spcAft>
                <a:spcPts val="0"/>
              </a:spcAft>
              <a:buClr>
                <a:schemeClr val="dk1"/>
              </a:buClr>
              <a:buSzPts val="2800"/>
              <a:buFont typeface="Arial"/>
              <a:buChar char="●"/>
            </a:pPr>
            <a:r>
              <a:rPr lang="en-US" sz="2700">
                <a:solidFill>
                  <a:schemeClr val="dk1"/>
                </a:solidFill>
                <a:latin typeface="Times New Roman"/>
                <a:ea typeface="Times New Roman"/>
                <a:cs typeface="Times New Roman"/>
                <a:sym typeface="Times New Roman"/>
              </a:rPr>
              <a:t>Opencv-python</a:t>
            </a:r>
            <a:endParaRPr sz="2700">
              <a:solidFill>
                <a:schemeClr val="dk1"/>
              </a:solidFill>
              <a:latin typeface="Times New Roman"/>
              <a:ea typeface="Times New Roman"/>
              <a:cs typeface="Times New Roman"/>
              <a:sym typeface="Times New Roman"/>
            </a:endParaRPr>
          </a:p>
          <a:p>
            <a:pPr marL="455930" marR="0" lvl="0" indent="-436245" algn="l" rtl="0">
              <a:lnSpc>
                <a:spcPct val="100000"/>
              </a:lnSpc>
              <a:spcBef>
                <a:spcPts val="530"/>
              </a:spcBef>
              <a:spcAft>
                <a:spcPts val="0"/>
              </a:spcAft>
              <a:buClr>
                <a:schemeClr val="dk1"/>
              </a:buClr>
              <a:buSzPts val="2700"/>
              <a:buFont typeface="Arial"/>
              <a:buChar char="●"/>
            </a:pPr>
            <a:r>
              <a:rPr lang="en-US" sz="2700">
                <a:solidFill>
                  <a:schemeClr val="dk1"/>
                </a:solidFill>
                <a:latin typeface="Times New Roman"/>
                <a:ea typeface="Times New Roman"/>
                <a:cs typeface="Times New Roman"/>
                <a:sym typeface="Times New Roman"/>
              </a:rPr>
              <a:t>Tkinter</a:t>
            </a:r>
            <a:endParaRPr sz="2700">
              <a:solidFill>
                <a:schemeClr val="dk1"/>
              </a:solidFill>
              <a:latin typeface="Times New Roman"/>
              <a:ea typeface="Times New Roman"/>
              <a:cs typeface="Times New Roman"/>
              <a:sym typeface="Times New Roman"/>
            </a:endParaRPr>
          </a:p>
          <a:p>
            <a:pPr marL="455930" marR="0" lvl="0" indent="-443865" algn="l" rtl="0">
              <a:lnSpc>
                <a:spcPct val="100000"/>
              </a:lnSpc>
              <a:spcBef>
                <a:spcPts val="580"/>
              </a:spcBef>
              <a:spcAft>
                <a:spcPts val="0"/>
              </a:spcAft>
              <a:buClr>
                <a:schemeClr val="dk1"/>
              </a:buClr>
              <a:buSzPts val="2800"/>
              <a:buFont typeface="Arial"/>
              <a:buChar char="●"/>
            </a:pPr>
            <a:r>
              <a:rPr lang="en-US" sz="2700">
                <a:solidFill>
                  <a:schemeClr val="dk1"/>
                </a:solidFill>
                <a:latin typeface="Times New Roman"/>
                <a:ea typeface="Times New Roman"/>
                <a:cs typeface="Times New Roman"/>
                <a:sym typeface="Times New Roman"/>
              </a:rPr>
              <a:t>Numpy</a:t>
            </a:r>
            <a:endParaRPr sz="2700">
              <a:solidFill>
                <a:schemeClr val="dk1"/>
              </a:solidFill>
              <a:latin typeface="Times New Roman"/>
              <a:ea typeface="Times New Roman"/>
              <a:cs typeface="Times New Roman"/>
              <a:sym typeface="Times New Roman"/>
            </a:endParaRPr>
          </a:p>
          <a:p>
            <a:pPr marL="455930" marR="0" lvl="0" indent="-443865" algn="l" rtl="0">
              <a:lnSpc>
                <a:spcPct val="100000"/>
              </a:lnSpc>
              <a:spcBef>
                <a:spcPts val="625"/>
              </a:spcBef>
              <a:spcAft>
                <a:spcPts val="0"/>
              </a:spcAft>
              <a:buClr>
                <a:schemeClr val="dk1"/>
              </a:buClr>
              <a:buSzPts val="2800"/>
              <a:buFont typeface="Arial"/>
              <a:buChar char="●"/>
            </a:pPr>
            <a:r>
              <a:rPr lang="en-US" sz="2700">
                <a:solidFill>
                  <a:schemeClr val="dk1"/>
                </a:solidFill>
                <a:latin typeface="Times New Roman"/>
                <a:ea typeface="Times New Roman"/>
                <a:cs typeface="Times New Roman"/>
                <a:sym typeface="Times New Roman"/>
              </a:rPr>
              <a:t>Pickle</a:t>
            </a:r>
            <a:endParaRPr sz="2700">
              <a:solidFill>
                <a:schemeClr val="dk1"/>
              </a:solidFill>
              <a:latin typeface="Times New Roman"/>
              <a:ea typeface="Times New Roman"/>
              <a:cs typeface="Times New Roman"/>
              <a:sym typeface="Times New Roman"/>
            </a:endParaRPr>
          </a:p>
          <a:p>
            <a:pPr marL="455930" marR="0" lvl="0" indent="-443865" algn="l" rtl="0">
              <a:lnSpc>
                <a:spcPct val="100000"/>
              </a:lnSpc>
              <a:spcBef>
                <a:spcPts val="625"/>
              </a:spcBef>
              <a:spcAft>
                <a:spcPts val="0"/>
              </a:spcAft>
              <a:buClr>
                <a:schemeClr val="dk1"/>
              </a:buClr>
              <a:buSzPts val="2800"/>
              <a:buFont typeface="Arial"/>
              <a:buChar char="●"/>
            </a:pPr>
            <a:r>
              <a:rPr lang="en-US" sz="2700">
                <a:solidFill>
                  <a:schemeClr val="dk1"/>
                </a:solidFill>
                <a:latin typeface="Times New Roman"/>
                <a:ea typeface="Times New Roman"/>
                <a:cs typeface="Times New Roman"/>
                <a:sym typeface="Times New Roman"/>
              </a:rPr>
              <a:t>Cvzone</a:t>
            </a:r>
            <a:endParaRPr sz="2700">
              <a:solidFill>
                <a:schemeClr val="dk1"/>
              </a:solidFill>
              <a:latin typeface="Times New Roman"/>
              <a:ea typeface="Times New Roman"/>
              <a:cs typeface="Times New Roman"/>
              <a:sym typeface="Times New Roman"/>
            </a:endParaRPr>
          </a:p>
          <a:p>
            <a:pPr marL="455930" marR="0" lvl="0" indent="-443865" algn="l" rtl="0">
              <a:lnSpc>
                <a:spcPct val="100000"/>
              </a:lnSpc>
              <a:spcBef>
                <a:spcPts val="620"/>
              </a:spcBef>
              <a:spcAft>
                <a:spcPts val="0"/>
              </a:spcAft>
              <a:buClr>
                <a:schemeClr val="dk1"/>
              </a:buClr>
              <a:buSzPts val="2800"/>
              <a:buFont typeface="Arial"/>
              <a:buChar char="●"/>
            </a:pPr>
            <a:r>
              <a:rPr lang="en-US" sz="2700">
                <a:solidFill>
                  <a:schemeClr val="dk1"/>
                </a:solidFill>
                <a:latin typeface="Times New Roman"/>
                <a:ea typeface="Times New Roman"/>
                <a:cs typeface="Times New Roman"/>
                <a:sym typeface="Times New Roman"/>
              </a:rPr>
              <a:t>Scikit-image</a:t>
            </a:r>
            <a:endParaRPr sz="2700">
              <a:solidFill>
                <a:schemeClr val="dk1"/>
              </a:solidFill>
              <a:latin typeface="Times New Roman"/>
              <a:ea typeface="Times New Roman"/>
              <a:cs typeface="Times New Roman"/>
              <a:sym typeface="Times New Roman"/>
            </a:endParaRPr>
          </a:p>
          <a:p>
            <a:pPr marL="455930" marR="0" lvl="0" indent="-443865" algn="l" rtl="0">
              <a:lnSpc>
                <a:spcPct val="100000"/>
              </a:lnSpc>
              <a:spcBef>
                <a:spcPts val="625"/>
              </a:spcBef>
              <a:spcAft>
                <a:spcPts val="0"/>
              </a:spcAft>
              <a:buClr>
                <a:schemeClr val="dk1"/>
              </a:buClr>
              <a:buSzPts val="2800"/>
              <a:buFont typeface="Arial"/>
              <a:buChar char="●"/>
            </a:pPr>
            <a:r>
              <a:rPr lang="en-US" sz="2700">
                <a:solidFill>
                  <a:schemeClr val="dk1"/>
                </a:solidFill>
                <a:latin typeface="Times New Roman"/>
                <a:ea typeface="Times New Roman"/>
                <a:cs typeface="Times New Roman"/>
                <a:sym typeface="Times New Roman"/>
              </a:rPr>
              <a:t>Face_recognition</a:t>
            </a:r>
            <a:endParaRPr sz="2700">
              <a:solidFill>
                <a:schemeClr val="dk1"/>
              </a:solidFill>
              <a:latin typeface="Times New Roman"/>
              <a:ea typeface="Times New Roman"/>
              <a:cs typeface="Times New Roman"/>
              <a:sym typeface="Times New Roman"/>
            </a:endParaRPr>
          </a:p>
        </p:txBody>
      </p:sp>
      <p:grpSp>
        <p:nvGrpSpPr>
          <p:cNvPr id="68" name="Google Shape;68;p4"/>
          <p:cNvGrpSpPr/>
          <p:nvPr/>
        </p:nvGrpSpPr>
        <p:grpSpPr>
          <a:xfrm>
            <a:off x="5014425" y="1768475"/>
            <a:ext cx="4964924" cy="4382999"/>
            <a:chOff x="5014425" y="1768475"/>
            <a:chExt cx="4964924" cy="4382999"/>
          </a:xfrm>
        </p:grpSpPr>
        <p:pic>
          <p:nvPicPr>
            <p:cNvPr id="69" name="Google Shape;69;p4"/>
            <p:cNvPicPr preferRelativeResize="0"/>
            <p:nvPr/>
          </p:nvPicPr>
          <p:blipFill rotWithShape="1">
            <a:blip r:embed="rId4">
              <a:alphaModFix/>
            </a:blip>
            <a:srcRect/>
            <a:stretch/>
          </p:blipFill>
          <p:spPr>
            <a:xfrm>
              <a:off x="7909675" y="1825275"/>
              <a:ext cx="2069674" cy="1956081"/>
            </a:xfrm>
            <a:prstGeom prst="rect">
              <a:avLst/>
            </a:prstGeom>
            <a:noFill/>
            <a:ln>
              <a:noFill/>
            </a:ln>
          </p:spPr>
        </p:pic>
        <p:pic>
          <p:nvPicPr>
            <p:cNvPr id="70" name="Google Shape;70;p4"/>
            <p:cNvPicPr preferRelativeResize="0"/>
            <p:nvPr/>
          </p:nvPicPr>
          <p:blipFill rotWithShape="1">
            <a:blip r:embed="rId5">
              <a:alphaModFix/>
            </a:blip>
            <a:srcRect/>
            <a:stretch/>
          </p:blipFill>
          <p:spPr>
            <a:xfrm>
              <a:off x="5014425" y="1768475"/>
              <a:ext cx="2057256" cy="2057256"/>
            </a:xfrm>
            <a:prstGeom prst="rect">
              <a:avLst/>
            </a:prstGeom>
            <a:noFill/>
            <a:ln>
              <a:noFill/>
            </a:ln>
          </p:spPr>
        </p:pic>
        <p:pic>
          <p:nvPicPr>
            <p:cNvPr id="71" name="Google Shape;71;p4"/>
            <p:cNvPicPr preferRelativeResize="0"/>
            <p:nvPr/>
          </p:nvPicPr>
          <p:blipFill rotWithShape="1">
            <a:blip r:embed="rId6">
              <a:alphaModFix/>
            </a:blip>
            <a:srcRect/>
            <a:stretch/>
          </p:blipFill>
          <p:spPr>
            <a:xfrm>
              <a:off x="6508100" y="3328850"/>
              <a:ext cx="2822624" cy="2822624"/>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5"/>
          <p:cNvSpPr txBox="1">
            <a:spLocks noGrp="1"/>
          </p:cNvSpPr>
          <p:nvPr>
            <p:ph type="title"/>
          </p:nvPr>
        </p:nvSpPr>
        <p:spPr>
          <a:xfrm>
            <a:off x="1246532" y="271016"/>
            <a:ext cx="7585075" cy="1290320"/>
          </a:xfrm>
          <a:prstGeom prst="rect">
            <a:avLst/>
          </a:prstGeom>
          <a:noFill/>
          <a:ln>
            <a:noFill/>
          </a:ln>
        </p:spPr>
        <p:txBody>
          <a:bodyPr spcFirstLastPara="1" wrap="square" lIns="0" tIns="70475" rIns="0" bIns="0" anchor="t" anchorCtr="0">
            <a:spAutoFit/>
          </a:bodyPr>
          <a:lstStyle/>
          <a:p>
            <a:pPr marL="2913380" marR="5080" lvl="0" indent="-2901315" algn="l" rtl="0">
              <a:lnSpc>
                <a:spcPct val="111627"/>
              </a:lnSpc>
              <a:spcBef>
                <a:spcPts val="0"/>
              </a:spcBef>
              <a:spcAft>
                <a:spcPts val="0"/>
              </a:spcAft>
              <a:buNone/>
            </a:pPr>
            <a:r>
              <a:rPr lang="en-US" sz="4300">
                <a:solidFill>
                  <a:srgbClr val="00A933"/>
                </a:solidFill>
              </a:rPr>
              <a:t>Advantages of our Surveillance  System</a:t>
            </a:r>
            <a:endParaRPr sz="4300"/>
          </a:p>
        </p:txBody>
      </p:sp>
      <p:sp>
        <p:nvSpPr>
          <p:cNvPr id="77" name="Google Shape;77;p5"/>
          <p:cNvSpPr txBox="1"/>
          <p:nvPr/>
        </p:nvSpPr>
        <p:spPr>
          <a:xfrm>
            <a:off x="527395" y="1762125"/>
            <a:ext cx="9004935" cy="4244752"/>
          </a:xfrm>
          <a:prstGeom prst="rect">
            <a:avLst/>
          </a:prstGeom>
          <a:noFill/>
          <a:ln>
            <a:noFill/>
          </a:ln>
        </p:spPr>
        <p:txBody>
          <a:bodyPr spcFirstLastPara="1" wrap="square" lIns="0" tIns="12700" rIns="0" bIns="0" anchor="t" anchorCtr="0">
            <a:spAutoFit/>
          </a:bodyPr>
          <a:lstStyle/>
          <a:p>
            <a:pPr marL="432434" marR="400050" lvl="0" indent="-420370" algn="l" rtl="0">
              <a:lnSpc>
                <a:spcPct val="100000"/>
              </a:lnSpc>
              <a:spcBef>
                <a:spcPts val="0"/>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We all know that the job of security guard sitting in front of  computer continuously monitoring via CCTV is quite tiring. But  using this smart surveillance system we can tackle that problem  with ease.</a:t>
            </a:r>
            <a:endParaRPr sz="2500">
              <a:solidFill>
                <a:schemeClr val="dk1"/>
              </a:solidFill>
              <a:latin typeface="Times New Roman"/>
              <a:ea typeface="Times New Roman"/>
              <a:cs typeface="Times New Roman"/>
              <a:sym typeface="Times New Roman"/>
            </a:endParaRPr>
          </a:p>
          <a:p>
            <a:pPr marL="432434" marR="452755" lvl="0" indent="-420370" algn="l" rtl="0">
              <a:lnSpc>
                <a:spcPct val="100000"/>
              </a:lnSpc>
              <a:spcBef>
                <a:spcPts val="0"/>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This Surveillance system has some features through which  monitoring the area via CCTV become less complicated and the  person don’t have to sit and monitor the camera 24/7.</a:t>
            </a:r>
            <a:endParaRPr/>
          </a:p>
          <a:p>
            <a:pPr marL="432434" marR="5080" lvl="0" indent="-420370" algn="l" rtl="0">
              <a:lnSpc>
                <a:spcPct val="100000"/>
              </a:lnSpc>
              <a:spcBef>
                <a:spcPts val="0"/>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It automatically detects any unwanted activity and alerts the system  like detecting monitoring and identify the individuals,  etc.</a:t>
            </a:r>
            <a:endParaRPr sz="2500">
              <a:solidFill>
                <a:schemeClr val="dk1"/>
              </a:solidFill>
              <a:latin typeface="Times New Roman"/>
              <a:ea typeface="Times New Roman"/>
              <a:cs typeface="Times New Roman"/>
              <a:sym typeface="Times New Roman"/>
            </a:endParaRPr>
          </a:p>
          <a:p>
            <a:pPr marL="432434" marR="575310" lvl="0" indent="-420370" algn="l" rtl="0">
              <a:lnSpc>
                <a:spcPct val="100000"/>
              </a:lnSpc>
              <a:spcBef>
                <a:spcPts val="0"/>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It also solves the problem of parking vehicles in the area by  detecting whether that area has empty space for parking or not.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81"/>
        <p:cNvGrpSpPr/>
        <p:nvPr/>
      </p:nvGrpSpPr>
      <p:grpSpPr>
        <a:xfrm>
          <a:off x="0" y="0"/>
          <a:ext cx="0" cy="0"/>
          <a:chOff x="0" y="0"/>
          <a:chExt cx="0" cy="0"/>
        </a:xfrm>
      </p:grpSpPr>
      <p:pic>
        <p:nvPicPr>
          <p:cNvPr id="82" name="Google Shape;82;p6"/>
          <p:cNvPicPr preferRelativeResize="0"/>
          <p:nvPr/>
        </p:nvPicPr>
        <p:blipFill rotWithShape="1">
          <a:blip r:embed="rId3">
            <a:alphaModFix/>
          </a:blip>
          <a:srcRect/>
          <a:stretch/>
        </p:blipFill>
        <p:spPr>
          <a:xfrm>
            <a:off x="0" y="5987983"/>
            <a:ext cx="10071100" cy="1568516"/>
          </a:xfrm>
          <a:prstGeom prst="rect">
            <a:avLst/>
          </a:prstGeom>
          <a:noFill/>
          <a:ln>
            <a:noFill/>
          </a:ln>
        </p:spPr>
      </p:pic>
      <p:sp>
        <p:nvSpPr>
          <p:cNvPr id="83" name="Google Shape;83;p6"/>
          <p:cNvSpPr txBox="1">
            <a:spLocks noGrp="1"/>
          </p:cNvSpPr>
          <p:nvPr>
            <p:ph type="title"/>
          </p:nvPr>
        </p:nvSpPr>
        <p:spPr>
          <a:xfrm>
            <a:off x="555333" y="286551"/>
            <a:ext cx="9074150" cy="1261110"/>
          </a:xfrm>
          <a:prstGeom prst="rect">
            <a:avLst/>
          </a:prstGeom>
          <a:noFill/>
          <a:ln>
            <a:noFill/>
          </a:ln>
        </p:spPr>
        <p:txBody>
          <a:bodyPr spcFirstLastPara="1" wrap="square" lIns="0" tIns="69200" rIns="0" bIns="0" anchor="t" anchorCtr="0">
            <a:spAutoFit/>
          </a:bodyPr>
          <a:lstStyle/>
          <a:p>
            <a:pPr marL="4008120" marR="5080" lvl="0" indent="-3996054" algn="l" rtl="0">
              <a:lnSpc>
                <a:spcPct val="111666"/>
              </a:lnSpc>
              <a:spcBef>
                <a:spcPts val="0"/>
              </a:spcBef>
              <a:spcAft>
                <a:spcPts val="0"/>
              </a:spcAft>
              <a:buNone/>
            </a:pPr>
            <a:r>
              <a:rPr lang="en-US" sz="4200">
                <a:solidFill>
                  <a:srgbClr val="00A933"/>
                </a:solidFill>
              </a:rPr>
              <a:t>What can our Surveillance System can  do ?</a:t>
            </a:r>
            <a:endParaRPr sz="4200"/>
          </a:p>
        </p:txBody>
      </p:sp>
      <p:sp>
        <p:nvSpPr>
          <p:cNvPr id="84" name="Google Shape;84;p6"/>
          <p:cNvSpPr txBox="1"/>
          <p:nvPr/>
        </p:nvSpPr>
        <p:spPr>
          <a:xfrm>
            <a:off x="431024" y="1909063"/>
            <a:ext cx="8299450" cy="3374001"/>
          </a:xfrm>
          <a:prstGeom prst="rect">
            <a:avLst/>
          </a:prstGeom>
          <a:noFill/>
          <a:ln>
            <a:noFill/>
          </a:ln>
        </p:spPr>
        <p:txBody>
          <a:bodyPr spcFirstLastPara="1" wrap="square" lIns="0" tIns="209550" rIns="0" bIns="0" anchor="t" anchorCtr="0">
            <a:spAutoFit/>
          </a:bodyPr>
          <a:lstStyle/>
          <a:p>
            <a:pPr marL="534670" marR="0" lvl="0" indent="-522604" algn="l" rtl="0">
              <a:lnSpc>
                <a:spcPct val="100000"/>
              </a:lnSpc>
              <a:spcBef>
                <a:spcPts val="0"/>
              </a:spcBef>
              <a:spcAft>
                <a:spcPts val="0"/>
              </a:spcAft>
              <a:buClr>
                <a:srgbClr val="212121"/>
              </a:buClr>
              <a:buSzPts val="2300"/>
              <a:buFont typeface="Arial"/>
              <a:buChar char="●"/>
            </a:pPr>
            <a:r>
              <a:rPr lang="en-US" sz="2200">
                <a:solidFill>
                  <a:srgbClr val="212121"/>
                </a:solidFill>
                <a:latin typeface="Times New Roman"/>
                <a:ea typeface="Times New Roman"/>
                <a:cs typeface="Times New Roman"/>
                <a:sym typeface="Times New Roman"/>
              </a:rPr>
              <a:t>Motion Detection</a:t>
            </a:r>
            <a:endParaRPr sz="2200">
              <a:solidFill>
                <a:schemeClr val="dk1"/>
              </a:solidFill>
              <a:latin typeface="Times New Roman"/>
              <a:ea typeface="Times New Roman"/>
              <a:cs typeface="Times New Roman"/>
              <a:sym typeface="Times New Roman"/>
            </a:endParaRPr>
          </a:p>
          <a:p>
            <a:pPr marL="534670" marR="0" lvl="0" indent="-522604" algn="l" rtl="0">
              <a:lnSpc>
                <a:spcPct val="100000"/>
              </a:lnSpc>
              <a:spcBef>
                <a:spcPts val="1790"/>
              </a:spcBef>
              <a:spcAft>
                <a:spcPts val="0"/>
              </a:spcAft>
              <a:buClr>
                <a:srgbClr val="212121"/>
              </a:buClr>
              <a:buSzPts val="2300"/>
              <a:buFont typeface="Arial"/>
              <a:buChar char="●"/>
            </a:pPr>
            <a:r>
              <a:rPr lang="en-US" sz="2200">
                <a:solidFill>
                  <a:srgbClr val="212121"/>
                </a:solidFill>
                <a:latin typeface="Times New Roman"/>
                <a:ea typeface="Times New Roman"/>
                <a:cs typeface="Times New Roman"/>
                <a:sym typeface="Times New Roman"/>
              </a:rPr>
              <a:t>Identification</a:t>
            </a:r>
            <a:endParaRPr sz="2200">
              <a:solidFill>
                <a:schemeClr val="dk1"/>
              </a:solidFill>
              <a:latin typeface="Times New Roman"/>
              <a:ea typeface="Times New Roman"/>
              <a:cs typeface="Times New Roman"/>
              <a:sym typeface="Times New Roman"/>
            </a:endParaRPr>
          </a:p>
          <a:p>
            <a:pPr marL="534670" marR="0" lvl="0" indent="-522604" algn="l" rtl="0">
              <a:lnSpc>
                <a:spcPct val="100000"/>
              </a:lnSpc>
              <a:spcBef>
                <a:spcPts val="1785"/>
              </a:spcBef>
              <a:spcAft>
                <a:spcPts val="0"/>
              </a:spcAft>
              <a:buClr>
                <a:srgbClr val="212121"/>
              </a:buClr>
              <a:buSzPts val="2300"/>
              <a:buFont typeface="Arial"/>
              <a:buChar char="●"/>
            </a:pPr>
            <a:r>
              <a:rPr lang="en-US" sz="2200">
                <a:solidFill>
                  <a:srgbClr val="212121"/>
                </a:solidFill>
                <a:latin typeface="Times New Roman"/>
                <a:ea typeface="Times New Roman"/>
                <a:cs typeface="Times New Roman"/>
                <a:sym typeface="Times New Roman"/>
              </a:rPr>
              <a:t>Parking Space Detection</a:t>
            </a:r>
            <a:endParaRPr sz="2200">
              <a:solidFill>
                <a:schemeClr val="dk1"/>
              </a:solidFill>
              <a:latin typeface="Times New Roman"/>
              <a:ea typeface="Times New Roman"/>
              <a:cs typeface="Times New Roman"/>
              <a:sym typeface="Times New Roman"/>
            </a:endParaRPr>
          </a:p>
          <a:p>
            <a:pPr marL="534670" marR="0" lvl="0" indent="-522604" algn="l" rtl="0">
              <a:lnSpc>
                <a:spcPct val="100000"/>
              </a:lnSpc>
              <a:spcBef>
                <a:spcPts val="1789"/>
              </a:spcBef>
              <a:spcAft>
                <a:spcPts val="0"/>
              </a:spcAft>
              <a:buClr>
                <a:srgbClr val="212121"/>
              </a:buClr>
              <a:buSzPts val="2300"/>
              <a:buFont typeface="Arial"/>
              <a:buChar char="●"/>
            </a:pPr>
            <a:r>
              <a:rPr lang="en-US" sz="2200">
                <a:solidFill>
                  <a:srgbClr val="212121"/>
                </a:solidFill>
                <a:latin typeface="Times New Roman"/>
                <a:ea typeface="Times New Roman"/>
                <a:cs typeface="Times New Roman"/>
                <a:sym typeface="Times New Roman"/>
              </a:rPr>
              <a:t>In/Out (Entry/exit detection)</a:t>
            </a:r>
            <a:endParaRPr sz="22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None/>
            </a:pPr>
            <a:endParaRPr sz="2650">
              <a:solidFill>
                <a:schemeClr val="dk1"/>
              </a:solidFill>
              <a:latin typeface="Times New Roman"/>
              <a:ea typeface="Times New Roman"/>
              <a:cs typeface="Times New Roman"/>
              <a:sym typeface="Times New Roman"/>
            </a:endParaRPr>
          </a:p>
          <a:p>
            <a:pPr marL="5220970" marR="0" lvl="0" indent="0" algn="l" rtl="0">
              <a:lnSpc>
                <a:spcPct val="100000"/>
              </a:lnSpc>
              <a:spcBef>
                <a:spcPts val="0"/>
              </a:spcBef>
              <a:spcAft>
                <a:spcPts val="0"/>
              </a:spcAft>
              <a:buNone/>
            </a:pPr>
            <a:r>
              <a:rPr lang="en-US" sz="2200" b="1">
                <a:solidFill>
                  <a:srgbClr val="212121"/>
                </a:solidFill>
                <a:latin typeface="Times New Roman"/>
                <a:ea typeface="Times New Roman"/>
                <a:cs typeface="Times New Roman"/>
                <a:sym typeface="Times New Roman"/>
              </a:rPr>
              <a:t>Figure. </a:t>
            </a:r>
            <a:r>
              <a:rPr lang="en-US" sz="2200">
                <a:solidFill>
                  <a:srgbClr val="212121"/>
                </a:solidFill>
                <a:latin typeface="Arial"/>
                <a:ea typeface="Arial"/>
                <a:cs typeface="Arial"/>
                <a:sym typeface="Arial"/>
              </a:rPr>
              <a:t>Main GUI Screen</a:t>
            </a:r>
            <a:endParaRPr sz="2200">
              <a:solidFill>
                <a:schemeClr val="dk1"/>
              </a:solidFill>
              <a:latin typeface="Arial"/>
              <a:ea typeface="Arial"/>
              <a:cs typeface="Arial"/>
              <a:sym typeface="Arial"/>
            </a:endParaRPr>
          </a:p>
        </p:txBody>
      </p:sp>
      <p:pic>
        <p:nvPicPr>
          <p:cNvPr id="85" name="Google Shape;85;p6"/>
          <p:cNvPicPr preferRelativeResize="0"/>
          <p:nvPr/>
        </p:nvPicPr>
        <p:blipFill rotWithShape="1">
          <a:blip r:embed="rId4">
            <a:alphaModFix/>
          </a:blip>
          <a:srcRect/>
          <a:stretch/>
        </p:blipFill>
        <p:spPr>
          <a:xfrm>
            <a:off x="4469059" y="1720850"/>
            <a:ext cx="5171017" cy="29086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89"/>
        <p:cNvGrpSpPr/>
        <p:nvPr/>
      </p:nvGrpSpPr>
      <p:grpSpPr>
        <a:xfrm>
          <a:off x="0" y="0"/>
          <a:ext cx="0" cy="0"/>
          <a:chOff x="0" y="0"/>
          <a:chExt cx="0" cy="0"/>
        </a:xfrm>
      </p:grpSpPr>
      <p:sp>
        <p:nvSpPr>
          <p:cNvPr id="90" name="Google Shape;90;p7"/>
          <p:cNvSpPr/>
          <p:nvPr/>
        </p:nvSpPr>
        <p:spPr>
          <a:xfrm>
            <a:off x="3" y="2524640"/>
            <a:ext cx="840105" cy="1263015"/>
          </a:xfrm>
          <a:custGeom>
            <a:avLst/>
            <a:gdLst/>
            <a:ahLst/>
            <a:cxnLst/>
            <a:rect l="l" t="t" r="r" b="b"/>
            <a:pathLst>
              <a:path w="840105" h="1263014" extrusionOk="0">
                <a:moveTo>
                  <a:pt x="0" y="1262399"/>
                </a:moveTo>
                <a:lnTo>
                  <a:pt x="0" y="0"/>
                </a:lnTo>
                <a:lnTo>
                  <a:pt x="839999" y="631199"/>
                </a:lnTo>
                <a:lnTo>
                  <a:pt x="0" y="1262399"/>
                </a:lnTo>
                <a:close/>
              </a:path>
            </a:pathLst>
          </a:custGeom>
          <a:solidFill>
            <a:srgbClr val="CCCC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1" name="Google Shape;91;p7"/>
          <p:cNvGrpSpPr/>
          <p:nvPr/>
        </p:nvGrpSpPr>
        <p:grpSpPr>
          <a:xfrm>
            <a:off x="3" y="36"/>
            <a:ext cx="840199" cy="1894123"/>
            <a:chOff x="3" y="36"/>
            <a:chExt cx="840199" cy="1894123"/>
          </a:xfrm>
        </p:grpSpPr>
        <p:sp>
          <p:nvSpPr>
            <p:cNvPr id="92" name="Google Shape;92;p7"/>
            <p:cNvSpPr/>
            <p:nvPr/>
          </p:nvSpPr>
          <p:spPr>
            <a:xfrm>
              <a:off x="3" y="36"/>
              <a:ext cx="840105" cy="1263015"/>
            </a:xfrm>
            <a:custGeom>
              <a:avLst/>
              <a:gdLst/>
              <a:ahLst/>
              <a:cxnLst/>
              <a:rect l="l" t="t" r="r" b="b"/>
              <a:pathLst>
                <a:path w="840105" h="1263015" extrusionOk="0">
                  <a:moveTo>
                    <a:pt x="0" y="1262399"/>
                  </a:moveTo>
                  <a:lnTo>
                    <a:pt x="0" y="0"/>
                  </a:lnTo>
                  <a:lnTo>
                    <a:pt x="839999" y="631199"/>
                  </a:lnTo>
                  <a:lnTo>
                    <a:pt x="0" y="1262399"/>
                  </a:lnTo>
                  <a:close/>
                </a:path>
              </a:pathLst>
            </a:custGeom>
            <a:solidFill>
              <a:srgbClr val="B7B7B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7"/>
            <p:cNvSpPr/>
            <p:nvPr/>
          </p:nvSpPr>
          <p:spPr>
            <a:xfrm>
              <a:off x="97" y="631144"/>
              <a:ext cx="840105" cy="1263015"/>
            </a:xfrm>
            <a:custGeom>
              <a:avLst/>
              <a:gdLst/>
              <a:ahLst/>
              <a:cxnLst/>
              <a:rect l="l" t="t" r="r" b="b"/>
              <a:pathLst>
                <a:path w="840105" h="1263014" extrusionOk="0">
                  <a:moveTo>
                    <a:pt x="840000" y="1262400"/>
                  </a:moveTo>
                  <a:lnTo>
                    <a:pt x="0" y="631199"/>
                  </a:lnTo>
                  <a:lnTo>
                    <a:pt x="840000" y="0"/>
                  </a:lnTo>
                  <a:lnTo>
                    <a:pt x="840000" y="12624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4" name="Google Shape;94;p7"/>
          <p:cNvGrpSpPr/>
          <p:nvPr/>
        </p:nvGrpSpPr>
        <p:grpSpPr>
          <a:xfrm>
            <a:off x="4200244" y="2524640"/>
            <a:ext cx="840228" cy="1263015"/>
            <a:chOff x="4200244" y="2524640"/>
            <a:chExt cx="840228" cy="1263015"/>
          </a:xfrm>
        </p:grpSpPr>
        <p:sp>
          <p:nvSpPr>
            <p:cNvPr id="95" name="Google Shape;95;p7"/>
            <p:cNvSpPr/>
            <p:nvPr/>
          </p:nvSpPr>
          <p:spPr>
            <a:xfrm>
              <a:off x="4200367" y="2524640"/>
              <a:ext cx="840105" cy="1263015"/>
            </a:xfrm>
            <a:custGeom>
              <a:avLst/>
              <a:gdLst/>
              <a:ahLst/>
              <a:cxnLst/>
              <a:rect l="l" t="t" r="r" b="b"/>
              <a:pathLst>
                <a:path w="840104" h="1263014" extrusionOk="0">
                  <a:moveTo>
                    <a:pt x="839999" y="1262399"/>
                  </a:moveTo>
                  <a:lnTo>
                    <a:pt x="0" y="631199"/>
                  </a:lnTo>
                  <a:lnTo>
                    <a:pt x="839999" y="0"/>
                  </a:lnTo>
                  <a:lnTo>
                    <a:pt x="839999" y="1262399"/>
                  </a:lnTo>
                  <a:close/>
                </a:path>
              </a:pathLst>
            </a:custGeom>
            <a:solidFill>
              <a:srgbClr val="B7B7B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7"/>
            <p:cNvSpPr/>
            <p:nvPr/>
          </p:nvSpPr>
          <p:spPr>
            <a:xfrm>
              <a:off x="4200244" y="3155610"/>
              <a:ext cx="840105" cy="631825"/>
            </a:xfrm>
            <a:custGeom>
              <a:avLst/>
              <a:gdLst/>
              <a:ahLst/>
              <a:cxnLst/>
              <a:rect l="l" t="t" r="r" b="b"/>
              <a:pathLst>
                <a:path w="840104" h="631825" extrusionOk="0">
                  <a:moveTo>
                    <a:pt x="839999" y="631499"/>
                  </a:moveTo>
                  <a:lnTo>
                    <a:pt x="0" y="631499"/>
                  </a:lnTo>
                  <a:lnTo>
                    <a:pt x="0" y="0"/>
                  </a:lnTo>
                  <a:lnTo>
                    <a:pt x="839999" y="631499"/>
                  </a:lnTo>
                  <a:close/>
                </a:path>
              </a:pathLst>
            </a:custGeom>
            <a:solidFill>
              <a:srgbClr val="F3F3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7"/>
          <p:cNvGrpSpPr/>
          <p:nvPr/>
        </p:nvGrpSpPr>
        <p:grpSpPr>
          <a:xfrm>
            <a:off x="4200244" y="631144"/>
            <a:ext cx="840133" cy="2525390"/>
            <a:chOff x="4200244" y="631144"/>
            <a:chExt cx="840133" cy="2525390"/>
          </a:xfrm>
        </p:grpSpPr>
        <p:sp>
          <p:nvSpPr>
            <p:cNvPr id="98" name="Google Shape;98;p7"/>
            <p:cNvSpPr/>
            <p:nvPr/>
          </p:nvSpPr>
          <p:spPr>
            <a:xfrm>
              <a:off x="4200272" y="631144"/>
              <a:ext cx="840105" cy="1263015"/>
            </a:xfrm>
            <a:custGeom>
              <a:avLst/>
              <a:gdLst/>
              <a:ahLst/>
              <a:cxnLst/>
              <a:rect l="l" t="t" r="r" b="b"/>
              <a:pathLst>
                <a:path w="840104" h="1263014" extrusionOk="0">
                  <a:moveTo>
                    <a:pt x="0" y="1262400"/>
                  </a:moveTo>
                  <a:lnTo>
                    <a:pt x="0" y="0"/>
                  </a:lnTo>
                  <a:lnTo>
                    <a:pt x="839999" y="631199"/>
                  </a:lnTo>
                  <a:lnTo>
                    <a:pt x="0" y="1262400"/>
                  </a:lnTo>
                  <a:close/>
                </a:path>
              </a:pathLst>
            </a:custGeom>
            <a:solidFill>
              <a:srgbClr val="B7B7B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7"/>
            <p:cNvSpPr/>
            <p:nvPr/>
          </p:nvSpPr>
          <p:spPr>
            <a:xfrm>
              <a:off x="4200244" y="1893519"/>
              <a:ext cx="840105" cy="1263015"/>
            </a:xfrm>
            <a:custGeom>
              <a:avLst/>
              <a:gdLst/>
              <a:ahLst/>
              <a:cxnLst/>
              <a:rect l="l" t="t" r="r" b="b"/>
              <a:pathLst>
                <a:path w="840104" h="1263014" extrusionOk="0">
                  <a:moveTo>
                    <a:pt x="0" y="1262399"/>
                  </a:moveTo>
                  <a:lnTo>
                    <a:pt x="0" y="0"/>
                  </a:lnTo>
                  <a:lnTo>
                    <a:pt x="839999" y="631199"/>
                  </a:lnTo>
                  <a:lnTo>
                    <a:pt x="0" y="126239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0" name="Google Shape;100;p7"/>
          <p:cNvGrpSpPr/>
          <p:nvPr/>
        </p:nvGrpSpPr>
        <p:grpSpPr>
          <a:xfrm>
            <a:off x="1680031" y="1893519"/>
            <a:ext cx="1680289" cy="1894136"/>
            <a:chOff x="1680031" y="1893519"/>
            <a:chExt cx="1680289" cy="1894136"/>
          </a:xfrm>
        </p:grpSpPr>
        <p:sp>
          <p:nvSpPr>
            <p:cNvPr id="101" name="Google Shape;101;p7"/>
            <p:cNvSpPr/>
            <p:nvPr/>
          </p:nvSpPr>
          <p:spPr>
            <a:xfrm>
              <a:off x="1680031" y="2524640"/>
              <a:ext cx="840105" cy="1263015"/>
            </a:xfrm>
            <a:custGeom>
              <a:avLst/>
              <a:gdLst/>
              <a:ahLst/>
              <a:cxnLst/>
              <a:rect l="l" t="t" r="r" b="b"/>
              <a:pathLst>
                <a:path w="840105" h="1263014" extrusionOk="0">
                  <a:moveTo>
                    <a:pt x="0" y="1262399"/>
                  </a:moveTo>
                  <a:lnTo>
                    <a:pt x="0" y="0"/>
                  </a:lnTo>
                  <a:lnTo>
                    <a:pt x="839999" y="631199"/>
                  </a:lnTo>
                  <a:lnTo>
                    <a:pt x="0" y="1262399"/>
                  </a:lnTo>
                  <a:close/>
                </a:path>
              </a:pathLst>
            </a:custGeom>
            <a:solidFill>
              <a:srgbClr val="CCCC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7"/>
            <p:cNvSpPr/>
            <p:nvPr/>
          </p:nvSpPr>
          <p:spPr>
            <a:xfrm>
              <a:off x="1680125" y="3155610"/>
              <a:ext cx="840105" cy="631825"/>
            </a:xfrm>
            <a:custGeom>
              <a:avLst/>
              <a:gdLst/>
              <a:ahLst/>
              <a:cxnLst/>
              <a:rect l="l" t="t" r="r" b="b"/>
              <a:pathLst>
                <a:path w="840105" h="631825" extrusionOk="0">
                  <a:moveTo>
                    <a:pt x="839999" y="631499"/>
                  </a:moveTo>
                  <a:lnTo>
                    <a:pt x="0" y="631499"/>
                  </a:lnTo>
                  <a:lnTo>
                    <a:pt x="839999" y="0"/>
                  </a:lnTo>
                  <a:lnTo>
                    <a:pt x="839999" y="63149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7"/>
            <p:cNvSpPr/>
            <p:nvPr/>
          </p:nvSpPr>
          <p:spPr>
            <a:xfrm>
              <a:off x="2520215" y="1893519"/>
              <a:ext cx="840105" cy="1263015"/>
            </a:xfrm>
            <a:custGeom>
              <a:avLst/>
              <a:gdLst/>
              <a:ahLst/>
              <a:cxnLst/>
              <a:rect l="l" t="t" r="r" b="b"/>
              <a:pathLst>
                <a:path w="840104" h="1263014" extrusionOk="0">
                  <a:moveTo>
                    <a:pt x="0" y="1262399"/>
                  </a:moveTo>
                  <a:lnTo>
                    <a:pt x="0" y="0"/>
                  </a:lnTo>
                  <a:lnTo>
                    <a:pt x="839999" y="631199"/>
                  </a:lnTo>
                  <a:lnTo>
                    <a:pt x="0" y="1262399"/>
                  </a:lnTo>
                  <a:close/>
                </a:path>
              </a:pathLst>
            </a:custGeom>
            <a:solidFill>
              <a:srgbClr val="B7B7B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4" name="Google Shape;104;p7"/>
          <p:cNvSpPr/>
          <p:nvPr/>
        </p:nvSpPr>
        <p:spPr>
          <a:xfrm>
            <a:off x="2520244" y="338"/>
            <a:ext cx="840105" cy="631825"/>
          </a:xfrm>
          <a:custGeom>
            <a:avLst/>
            <a:gdLst/>
            <a:ahLst/>
            <a:cxnLst/>
            <a:rect l="l" t="t" r="r" b="b"/>
            <a:pathLst>
              <a:path w="840104" h="631825" extrusionOk="0">
                <a:moveTo>
                  <a:pt x="0" y="631499"/>
                </a:moveTo>
                <a:lnTo>
                  <a:pt x="0" y="0"/>
                </a:lnTo>
                <a:lnTo>
                  <a:pt x="839999" y="0"/>
                </a:lnTo>
                <a:lnTo>
                  <a:pt x="0" y="631499"/>
                </a:lnTo>
                <a:close/>
              </a:path>
            </a:pathLst>
          </a:custGeom>
          <a:solidFill>
            <a:srgbClr val="B7B7B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7"/>
          <p:cNvSpPr/>
          <p:nvPr/>
        </p:nvSpPr>
        <p:spPr>
          <a:xfrm>
            <a:off x="3360117" y="1262411"/>
            <a:ext cx="840105" cy="1263015"/>
          </a:xfrm>
          <a:custGeom>
            <a:avLst/>
            <a:gdLst/>
            <a:ahLst/>
            <a:cxnLst/>
            <a:rect l="l" t="t" r="r" b="b"/>
            <a:pathLst>
              <a:path w="840104" h="1263014" extrusionOk="0">
                <a:moveTo>
                  <a:pt x="0" y="1262399"/>
                </a:moveTo>
                <a:lnTo>
                  <a:pt x="0" y="0"/>
                </a:lnTo>
                <a:lnTo>
                  <a:pt x="839999" y="631199"/>
                </a:lnTo>
                <a:lnTo>
                  <a:pt x="0" y="1262399"/>
                </a:lnTo>
                <a:close/>
              </a:path>
            </a:pathLst>
          </a:custGeom>
          <a:solidFill>
            <a:srgbClr val="CCCC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7"/>
          <p:cNvSpPr/>
          <p:nvPr/>
        </p:nvSpPr>
        <p:spPr>
          <a:xfrm>
            <a:off x="3360239" y="338"/>
            <a:ext cx="840105" cy="631825"/>
          </a:xfrm>
          <a:custGeom>
            <a:avLst/>
            <a:gdLst/>
            <a:ahLst/>
            <a:cxnLst/>
            <a:rect l="l" t="t" r="r" b="b"/>
            <a:pathLst>
              <a:path w="840104" h="631825" extrusionOk="0">
                <a:moveTo>
                  <a:pt x="839999" y="631499"/>
                </a:moveTo>
                <a:lnTo>
                  <a:pt x="0" y="0"/>
                </a:lnTo>
                <a:lnTo>
                  <a:pt x="839999" y="0"/>
                </a:lnTo>
                <a:lnTo>
                  <a:pt x="839999" y="631499"/>
                </a:lnTo>
                <a:close/>
              </a:path>
            </a:pathLst>
          </a:custGeom>
          <a:solidFill>
            <a:srgbClr val="B7B7B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7"/>
          <p:cNvSpPr/>
          <p:nvPr/>
        </p:nvSpPr>
        <p:spPr>
          <a:xfrm>
            <a:off x="3" y="1262411"/>
            <a:ext cx="840105" cy="1263015"/>
          </a:xfrm>
          <a:custGeom>
            <a:avLst/>
            <a:gdLst/>
            <a:ahLst/>
            <a:cxnLst/>
            <a:rect l="l" t="t" r="r" b="b"/>
            <a:pathLst>
              <a:path w="840105" h="1263014" extrusionOk="0">
                <a:moveTo>
                  <a:pt x="0" y="1262399"/>
                </a:moveTo>
                <a:lnTo>
                  <a:pt x="0" y="0"/>
                </a:lnTo>
                <a:lnTo>
                  <a:pt x="839999" y="631199"/>
                </a:lnTo>
                <a:lnTo>
                  <a:pt x="0" y="1262399"/>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7"/>
          <p:cNvSpPr/>
          <p:nvPr/>
        </p:nvSpPr>
        <p:spPr>
          <a:xfrm>
            <a:off x="4200338" y="36"/>
            <a:ext cx="840105" cy="1263015"/>
          </a:xfrm>
          <a:custGeom>
            <a:avLst/>
            <a:gdLst/>
            <a:ahLst/>
            <a:cxnLst/>
            <a:rect l="l" t="t" r="r" b="b"/>
            <a:pathLst>
              <a:path w="840104" h="1263015" extrusionOk="0">
                <a:moveTo>
                  <a:pt x="839999" y="1262399"/>
                </a:moveTo>
                <a:lnTo>
                  <a:pt x="0" y="631199"/>
                </a:lnTo>
                <a:lnTo>
                  <a:pt x="839999" y="0"/>
                </a:lnTo>
                <a:lnTo>
                  <a:pt x="839999" y="1262399"/>
                </a:lnTo>
                <a:close/>
              </a:path>
            </a:pathLst>
          </a:custGeom>
          <a:solidFill>
            <a:srgbClr val="F3F3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7"/>
          <p:cNvSpPr/>
          <p:nvPr/>
        </p:nvSpPr>
        <p:spPr>
          <a:xfrm>
            <a:off x="1680125" y="1893519"/>
            <a:ext cx="840105" cy="1263015"/>
          </a:xfrm>
          <a:custGeom>
            <a:avLst/>
            <a:gdLst/>
            <a:ahLst/>
            <a:cxnLst/>
            <a:rect l="l" t="t" r="r" b="b"/>
            <a:pathLst>
              <a:path w="840105" h="1263014" extrusionOk="0">
                <a:moveTo>
                  <a:pt x="839999" y="1262399"/>
                </a:moveTo>
                <a:lnTo>
                  <a:pt x="0" y="631199"/>
                </a:lnTo>
                <a:lnTo>
                  <a:pt x="839999" y="0"/>
                </a:lnTo>
                <a:lnTo>
                  <a:pt x="839999" y="1262399"/>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7"/>
          <p:cNvSpPr/>
          <p:nvPr/>
        </p:nvSpPr>
        <p:spPr>
          <a:xfrm>
            <a:off x="3360211" y="631144"/>
            <a:ext cx="840105" cy="1263015"/>
          </a:xfrm>
          <a:custGeom>
            <a:avLst/>
            <a:gdLst/>
            <a:ahLst/>
            <a:cxnLst/>
            <a:rect l="l" t="t" r="r" b="b"/>
            <a:pathLst>
              <a:path w="840104" h="1263014" extrusionOk="0">
                <a:moveTo>
                  <a:pt x="839999" y="1262400"/>
                </a:moveTo>
                <a:lnTo>
                  <a:pt x="0" y="631199"/>
                </a:lnTo>
                <a:lnTo>
                  <a:pt x="839999" y="0"/>
                </a:lnTo>
                <a:lnTo>
                  <a:pt x="839999" y="1262400"/>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1" name="Google Shape;111;p7"/>
          <p:cNvGrpSpPr/>
          <p:nvPr/>
        </p:nvGrpSpPr>
        <p:grpSpPr>
          <a:xfrm>
            <a:off x="840111" y="36"/>
            <a:ext cx="840105" cy="2525390"/>
            <a:chOff x="840111" y="36"/>
            <a:chExt cx="840105" cy="2525390"/>
          </a:xfrm>
        </p:grpSpPr>
        <p:sp>
          <p:nvSpPr>
            <p:cNvPr id="112" name="Google Shape;112;p7"/>
            <p:cNvSpPr/>
            <p:nvPr/>
          </p:nvSpPr>
          <p:spPr>
            <a:xfrm>
              <a:off x="840111" y="36"/>
              <a:ext cx="840105" cy="1263015"/>
            </a:xfrm>
            <a:custGeom>
              <a:avLst/>
              <a:gdLst/>
              <a:ahLst/>
              <a:cxnLst/>
              <a:rect l="l" t="t" r="r" b="b"/>
              <a:pathLst>
                <a:path w="840105" h="1263015" extrusionOk="0">
                  <a:moveTo>
                    <a:pt x="839999" y="1262399"/>
                  </a:moveTo>
                  <a:lnTo>
                    <a:pt x="0" y="631199"/>
                  </a:lnTo>
                  <a:lnTo>
                    <a:pt x="839999" y="0"/>
                  </a:lnTo>
                  <a:lnTo>
                    <a:pt x="839999" y="1262399"/>
                  </a:lnTo>
                  <a:close/>
                </a:path>
              </a:pathLst>
            </a:custGeom>
            <a:solidFill>
              <a:srgbClr val="CCCC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7"/>
            <p:cNvSpPr/>
            <p:nvPr/>
          </p:nvSpPr>
          <p:spPr>
            <a:xfrm>
              <a:off x="840111" y="1262411"/>
              <a:ext cx="840105" cy="1263015"/>
            </a:xfrm>
            <a:custGeom>
              <a:avLst/>
              <a:gdLst/>
              <a:ahLst/>
              <a:cxnLst/>
              <a:rect l="l" t="t" r="r" b="b"/>
              <a:pathLst>
                <a:path w="840105" h="1263014" extrusionOk="0">
                  <a:moveTo>
                    <a:pt x="839999" y="1262399"/>
                  </a:moveTo>
                  <a:lnTo>
                    <a:pt x="0" y="631199"/>
                  </a:lnTo>
                  <a:lnTo>
                    <a:pt x="839999" y="0"/>
                  </a:lnTo>
                  <a:lnTo>
                    <a:pt x="839999" y="1262399"/>
                  </a:lnTo>
                  <a:close/>
                </a:path>
              </a:pathLst>
            </a:custGeom>
            <a:solidFill>
              <a:srgbClr val="B7B7B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4" name="Google Shape;114;p7"/>
          <p:cNvSpPr/>
          <p:nvPr/>
        </p:nvSpPr>
        <p:spPr>
          <a:xfrm>
            <a:off x="4200244" y="338"/>
            <a:ext cx="840105" cy="631825"/>
          </a:xfrm>
          <a:custGeom>
            <a:avLst/>
            <a:gdLst/>
            <a:ahLst/>
            <a:cxnLst/>
            <a:rect l="l" t="t" r="r" b="b"/>
            <a:pathLst>
              <a:path w="840104" h="631825" extrusionOk="0">
                <a:moveTo>
                  <a:pt x="0" y="631499"/>
                </a:moveTo>
                <a:lnTo>
                  <a:pt x="0" y="0"/>
                </a:lnTo>
                <a:lnTo>
                  <a:pt x="839999" y="0"/>
                </a:lnTo>
                <a:lnTo>
                  <a:pt x="0" y="631499"/>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7"/>
          <p:cNvSpPr/>
          <p:nvPr/>
        </p:nvSpPr>
        <p:spPr>
          <a:xfrm>
            <a:off x="97" y="3155610"/>
            <a:ext cx="840105" cy="631825"/>
          </a:xfrm>
          <a:custGeom>
            <a:avLst/>
            <a:gdLst/>
            <a:ahLst/>
            <a:cxnLst/>
            <a:rect l="l" t="t" r="r" b="b"/>
            <a:pathLst>
              <a:path w="840105" h="631825" extrusionOk="0">
                <a:moveTo>
                  <a:pt x="840000" y="631499"/>
                </a:moveTo>
                <a:lnTo>
                  <a:pt x="0" y="631499"/>
                </a:lnTo>
                <a:lnTo>
                  <a:pt x="840000" y="0"/>
                </a:lnTo>
                <a:lnTo>
                  <a:pt x="840000" y="631499"/>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7"/>
          <p:cNvSpPr/>
          <p:nvPr/>
        </p:nvSpPr>
        <p:spPr>
          <a:xfrm>
            <a:off x="12" y="338"/>
            <a:ext cx="840105" cy="631825"/>
          </a:xfrm>
          <a:custGeom>
            <a:avLst/>
            <a:gdLst/>
            <a:ahLst/>
            <a:cxnLst/>
            <a:rect l="l" t="t" r="r" b="b"/>
            <a:pathLst>
              <a:path w="840105" h="631825" extrusionOk="0">
                <a:moveTo>
                  <a:pt x="840000" y="631499"/>
                </a:moveTo>
                <a:lnTo>
                  <a:pt x="0" y="0"/>
                </a:lnTo>
                <a:lnTo>
                  <a:pt x="840000" y="0"/>
                </a:lnTo>
                <a:lnTo>
                  <a:pt x="840000" y="631499"/>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7"/>
          <p:cNvSpPr/>
          <p:nvPr/>
        </p:nvSpPr>
        <p:spPr>
          <a:xfrm>
            <a:off x="1680040" y="338"/>
            <a:ext cx="840105" cy="631825"/>
          </a:xfrm>
          <a:custGeom>
            <a:avLst/>
            <a:gdLst/>
            <a:ahLst/>
            <a:cxnLst/>
            <a:rect l="l" t="t" r="r" b="b"/>
            <a:pathLst>
              <a:path w="840105" h="631825" extrusionOk="0">
                <a:moveTo>
                  <a:pt x="839999" y="631499"/>
                </a:moveTo>
                <a:lnTo>
                  <a:pt x="0" y="0"/>
                </a:lnTo>
                <a:lnTo>
                  <a:pt x="839999" y="0"/>
                </a:lnTo>
                <a:lnTo>
                  <a:pt x="839999" y="631499"/>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7"/>
          <p:cNvSpPr/>
          <p:nvPr/>
        </p:nvSpPr>
        <p:spPr>
          <a:xfrm>
            <a:off x="2520225" y="2524640"/>
            <a:ext cx="840105" cy="1263015"/>
          </a:xfrm>
          <a:custGeom>
            <a:avLst/>
            <a:gdLst/>
            <a:ahLst/>
            <a:cxnLst/>
            <a:rect l="l" t="t" r="r" b="b"/>
            <a:pathLst>
              <a:path w="840104" h="1263014" extrusionOk="0">
                <a:moveTo>
                  <a:pt x="839999" y="1262399"/>
                </a:moveTo>
                <a:lnTo>
                  <a:pt x="0" y="631199"/>
                </a:lnTo>
                <a:lnTo>
                  <a:pt x="839999" y="0"/>
                </a:lnTo>
                <a:lnTo>
                  <a:pt x="839999" y="1262399"/>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7"/>
          <p:cNvSpPr/>
          <p:nvPr/>
        </p:nvSpPr>
        <p:spPr>
          <a:xfrm>
            <a:off x="2520225" y="36"/>
            <a:ext cx="840105" cy="1263015"/>
          </a:xfrm>
          <a:custGeom>
            <a:avLst/>
            <a:gdLst/>
            <a:ahLst/>
            <a:cxnLst/>
            <a:rect l="l" t="t" r="r" b="b"/>
            <a:pathLst>
              <a:path w="840104" h="1263015" extrusionOk="0">
                <a:moveTo>
                  <a:pt x="839999" y="1262399"/>
                </a:moveTo>
                <a:lnTo>
                  <a:pt x="0" y="631199"/>
                </a:lnTo>
                <a:lnTo>
                  <a:pt x="839999" y="0"/>
                </a:lnTo>
                <a:lnTo>
                  <a:pt x="839999" y="1262399"/>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7"/>
          <p:cNvSpPr/>
          <p:nvPr/>
        </p:nvSpPr>
        <p:spPr>
          <a:xfrm>
            <a:off x="3360115" y="1893531"/>
            <a:ext cx="840105" cy="1894205"/>
          </a:xfrm>
          <a:custGeom>
            <a:avLst/>
            <a:gdLst/>
            <a:ahLst/>
            <a:cxnLst/>
            <a:rect l="l" t="t" r="r" b="b"/>
            <a:pathLst>
              <a:path w="840104" h="1894204" extrusionOk="0">
                <a:moveTo>
                  <a:pt x="840092" y="1262087"/>
                </a:moveTo>
                <a:lnTo>
                  <a:pt x="840003" y="0"/>
                </a:lnTo>
                <a:lnTo>
                  <a:pt x="0" y="631190"/>
                </a:lnTo>
                <a:lnTo>
                  <a:pt x="839838" y="1262278"/>
                </a:lnTo>
                <a:lnTo>
                  <a:pt x="88" y="1893582"/>
                </a:lnTo>
                <a:lnTo>
                  <a:pt x="840092" y="1893582"/>
                </a:lnTo>
                <a:lnTo>
                  <a:pt x="840092" y="1262087"/>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1" name="Google Shape;121;p7"/>
          <p:cNvGrpSpPr/>
          <p:nvPr/>
        </p:nvGrpSpPr>
        <p:grpSpPr>
          <a:xfrm>
            <a:off x="97" y="631151"/>
            <a:ext cx="1679935" cy="2525395"/>
            <a:chOff x="97" y="631151"/>
            <a:chExt cx="1679935" cy="2525395"/>
          </a:xfrm>
        </p:grpSpPr>
        <p:sp>
          <p:nvSpPr>
            <p:cNvPr id="122" name="Google Shape;122;p7"/>
            <p:cNvSpPr/>
            <p:nvPr/>
          </p:nvSpPr>
          <p:spPr>
            <a:xfrm>
              <a:off x="839927" y="631151"/>
              <a:ext cx="840105" cy="2525395"/>
            </a:xfrm>
            <a:custGeom>
              <a:avLst/>
              <a:gdLst/>
              <a:ahLst/>
              <a:cxnLst/>
              <a:rect l="l" t="t" r="r" b="b"/>
              <a:pathLst>
                <a:path w="840105" h="2525395" extrusionOk="0">
                  <a:moveTo>
                    <a:pt x="840003" y="1893570"/>
                  </a:moveTo>
                  <a:lnTo>
                    <a:pt x="0" y="1262392"/>
                  </a:lnTo>
                  <a:lnTo>
                    <a:pt x="0" y="2524772"/>
                  </a:lnTo>
                  <a:lnTo>
                    <a:pt x="840003" y="1893570"/>
                  </a:lnTo>
                  <a:close/>
                </a:path>
                <a:path w="840105" h="2525395" extrusionOk="0">
                  <a:moveTo>
                    <a:pt x="840003" y="631202"/>
                  </a:moveTo>
                  <a:lnTo>
                    <a:pt x="0" y="0"/>
                  </a:lnTo>
                  <a:lnTo>
                    <a:pt x="0" y="1262380"/>
                  </a:lnTo>
                  <a:lnTo>
                    <a:pt x="840003" y="631202"/>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7"/>
            <p:cNvSpPr/>
            <p:nvPr/>
          </p:nvSpPr>
          <p:spPr>
            <a:xfrm>
              <a:off x="97" y="1893519"/>
              <a:ext cx="840105" cy="1263015"/>
            </a:xfrm>
            <a:custGeom>
              <a:avLst/>
              <a:gdLst/>
              <a:ahLst/>
              <a:cxnLst/>
              <a:rect l="l" t="t" r="r" b="b"/>
              <a:pathLst>
                <a:path w="840105" h="1263014" extrusionOk="0">
                  <a:moveTo>
                    <a:pt x="840000" y="1262399"/>
                  </a:moveTo>
                  <a:lnTo>
                    <a:pt x="0" y="631199"/>
                  </a:lnTo>
                  <a:lnTo>
                    <a:pt x="840000" y="0"/>
                  </a:lnTo>
                  <a:lnTo>
                    <a:pt x="840000" y="1262399"/>
                  </a:lnTo>
                  <a:close/>
                </a:path>
              </a:pathLst>
            </a:custGeom>
            <a:solidFill>
              <a:srgbClr val="F3F3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4" name="Google Shape;124;p7"/>
          <p:cNvSpPr/>
          <p:nvPr/>
        </p:nvSpPr>
        <p:spPr>
          <a:xfrm>
            <a:off x="4200338" y="1262411"/>
            <a:ext cx="840105" cy="1263015"/>
          </a:xfrm>
          <a:custGeom>
            <a:avLst/>
            <a:gdLst/>
            <a:ahLst/>
            <a:cxnLst/>
            <a:rect l="l" t="t" r="r" b="b"/>
            <a:pathLst>
              <a:path w="840104" h="1263014" extrusionOk="0">
                <a:moveTo>
                  <a:pt x="839999" y="1262399"/>
                </a:moveTo>
                <a:lnTo>
                  <a:pt x="0" y="631199"/>
                </a:lnTo>
                <a:lnTo>
                  <a:pt x="839999" y="0"/>
                </a:lnTo>
                <a:lnTo>
                  <a:pt x="839999" y="1262399"/>
                </a:lnTo>
                <a:close/>
              </a:path>
            </a:pathLst>
          </a:custGeom>
          <a:solidFill>
            <a:srgbClr val="F3F3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7"/>
          <p:cNvSpPr/>
          <p:nvPr/>
        </p:nvSpPr>
        <p:spPr>
          <a:xfrm>
            <a:off x="1680019" y="37"/>
            <a:ext cx="840105" cy="2525395"/>
          </a:xfrm>
          <a:custGeom>
            <a:avLst/>
            <a:gdLst/>
            <a:ahLst/>
            <a:cxnLst/>
            <a:rect l="l" t="t" r="r" b="b"/>
            <a:pathLst>
              <a:path w="840105" h="2525395" extrusionOk="0">
                <a:moveTo>
                  <a:pt x="840003" y="631202"/>
                </a:moveTo>
                <a:lnTo>
                  <a:pt x="0" y="0"/>
                </a:lnTo>
                <a:lnTo>
                  <a:pt x="0" y="1262380"/>
                </a:lnTo>
                <a:lnTo>
                  <a:pt x="0" y="2524785"/>
                </a:lnTo>
                <a:lnTo>
                  <a:pt x="840003" y="1893582"/>
                </a:lnTo>
                <a:lnTo>
                  <a:pt x="12" y="1262392"/>
                </a:lnTo>
                <a:lnTo>
                  <a:pt x="840003" y="631202"/>
                </a:lnTo>
                <a:close/>
              </a:path>
            </a:pathLst>
          </a:custGeom>
          <a:solidFill>
            <a:srgbClr val="F3F3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7"/>
          <p:cNvSpPr/>
          <p:nvPr/>
        </p:nvSpPr>
        <p:spPr>
          <a:xfrm>
            <a:off x="2520215" y="3155610"/>
            <a:ext cx="840105" cy="631825"/>
          </a:xfrm>
          <a:custGeom>
            <a:avLst/>
            <a:gdLst/>
            <a:ahLst/>
            <a:cxnLst/>
            <a:rect l="l" t="t" r="r" b="b"/>
            <a:pathLst>
              <a:path w="840104" h="631825" extrusionOk="0">
                <a:moveTo>
                  <a:pt x="839999" y="631499"/>
                </a:moveTo>
                <a:lnTo>
                  <a:pt x="0" y="631499"/>
                </a:lnTo>
                <a:lnTo>
                  <a:pt x="0" y="0"/>
                </a:lnTo>
                <a:lnTo>
                  <a:pt x="839999" y="631499"/>
                </a:lnTo>
                <a:close/>
              </a:path>
            </a:pathLst>
          </a:custGeom>
          <a:solidFill>
            <a:srgbClr val="F3F3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7"/>
          <p:cNvSpPr/>
          <p:nvPr/>
        </p:nvSpPr>
        <p:spPr>
          <a:xfrm>
            <a:off x="2520213" y="37"/>
            <a:ext cx="1680210" cy="1893570"/>
          </a:xfrm>
          <a:custGeom>
            <a:avLst/>
            <a:gdLst/>
            <a:ahLst/>
            <a:cxnLst/>
            <a:rect l="l" t="t" r="r" b="b"/>
            <a:pathLst>
              <a:path w="1680210" h="1893570" extrusionOk="0">
                <a:moveTo>
                  <a:pt x="1679892" y="631202"/>
                </a:moveTo>
                <a:lnTo>
                  <a:pt x="839901" y="0"/>
                </a:lnTo>
                <a:lnTo>
                  <a:pt x="839901" y="1262253"/>
                </a:lnTo>
                <a:lnTo>
                  <a:pt x="0" y="631113"/>
                </a:lnTo>
                <a:lnTo>
                  <a:pt x="0" y="1893506"/>
                </a:lnTo>
                <a:lnTo>
                  <a:pt x="839901" y="1262392"/>
                </a:lnTo>
                <a:lnTo>
                  <a:pt x="1679892" y="631202"/>
                </a:lnTo>
                <a:close/>
              </a:path>
            </a:pathLst>
          </a:custGeom>
          <a:solidFill>
            <a:srgbClr val="F3F3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p7"/>
          <p:cNvSpPr/>
          <p:nvPr/>
        </p:nvSpPr>
        <p:spPr>
          <a:xfrm>
            <a:off x="840017" y="3155610"/>
            <a:ext cx="840105" cy="631825"/>
          </a:xfrm>
          <a:custGeom>
            <a:avLst/>
            <a:gdLst/>
            <a:ahLst/>
            <a:cxnLst/>
            <a:rect l="l" t="t" r="r" b="b"/>
            <a:pathLst>
              <a:path w="840105" h="631825" extrusionOk="0">
                <a:moveTo>
                  <a:pt x="839999" y="631499"/>
                </a:moveTo>
                <a:lnTo>
                  <a:pt x="0" y="631499"/>
                </a:lnTo>
                <a:lnTo>
                  <a:pt x="0" y="0"/>
                </a:lnTo>
                <a:lnTo>
                  <a:pt x="839999" y="631499"/>
                </a:lnTo>
                <a:close/>
              </a:path>
            </a:pathLst>
          </a:custGeom>
          <a:solidFill>
            <a:srgbClr val="F3F3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7"/>
          <p:cNvSpPr/>
          <p:nvPr/>
        </p:nvSpPr>
        <p:spPr>
          <a:xfrm>
            <a:off x="840017" y="338"/>
            <a:ext cx="840105" cy="631825"/>
          </a:xfrm>
          <a:custGeom>
            <a:avLst/>
            <a:gdLst/>
            <a:ahLst/>
            <a:cxnLst/>
            <a:rect l="l" t="t" r="r" b="b"/>
            <a:pathLst>
              <a:path w="840105" h="631825" extrusionOk="0">
                <a:moveTo>
                  <a:pt x="0" y="631499"/>
                </a:moveTo>
                <a:lnTo>
                  <a:pt x="0" y="0"/>
                </a:lnTo>
                <a:lnTo>
                  <a:pt x="839999" y="0"/>
                </a:lnTo>
                <a:lnTo>
                  <a:pt x="0" y="631499"/>
                </a:lnTo>
                <a:close/>
              </a:path>
            </a:pathLst>
          </a:custGeom>
          <a:solidFill>
            <a:srgbClr val="F3F3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7"/>
          <p:cNvSpPr/>
          <p:nvPr/>
        </p:nvSpPr>
        <p:spPr>
          <a:xfrm>
            <a:off x="5040315" y="2524640"/>
            <a:ext cx="840105" cy="1263015"/>
          </a:xfrm>
          <a:custGeom>
            <a:avLst/>
            <a:gdLst/>
            <a:ahLst/>
            <a:cxnLst/>
            <a:rect l="l" t="t" r="r" b="b"/>
            <a:pathLst>
              <a:path w="840104" h="1263014" extrusionOk="0">
                <a:moveTo>
                  <a:pt x="0" y="1262399"/>
                </a:moveTo>
                <a:lnTo>
                  <a:pt x="0" y="0"/>
                </a:lnTo>
                <a:lnTo>
                  <a:pt x="839999" y="631199"/>
                </a:lnTo>
                <a:lnTo>
                  <a:pt x="0" y="1262399"/>
                </a:lnTo>
                <a:close/>
              </a:path>
            </a:pathLst>
          </a:custGeom>
          <a:solidFill>
            <a:srgbClr val="CCCC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1" name="Google Shape;131;p7"/>
          <p:cNvGrpSpPr/>
          <p:nvPr/>
        </p:nvGrpSpPr>
        <p:grpSpPr>
          <a:xfrm>
            <a:off x="5040315" y="36"/>
            <a:ext cx="840199" cy="1894123"/>
            <a:chOff x="5040315" y="36"/>
            <a:chExt cx="840199" cy="1894123"/>
          </a:xfrm>
        </p:grpSpPr>
        <p:sp>
          <p:nvSpPr>
            <p:cNvPr id="132" name="Google Shape;132;p7"/>
            <p:cNvSpPr/>
            <p:nvPr/>
          </p:nvSpPr>
          <p:spPr>
            <a:xfrm>
              <a:off x="5040315" y="36"/>
              <a:ext cx="840105" cy="1263015"/>
            </a:xfrm>
            <a:custGeom>
              <a:avLst/>
              <a:gdLst/>
              <a:ahLst/>
              <a:cxnLst/>
              <a:rect l="l" t="t" r="r" b="b"/>
              <a:pathLst>
                <a:path w="840104" h="1263015" extrusionOk="0">
                  <a:moveTo>
                    <a:pt x="0" y="1262399"/>
                  </a:moveTo>
                  <a:lnTo>
                    <a:pt x="0" y="0"/>
                  </a:lnTo>
                  <a:lnTo>
                    <a:pt x="839999" y="631199"/>
                  </a:lnTo>
                  <a:lnTo>
                    <a:pt x="0" y="1262399"/>
                  </a:lnTo>
                  <a:close/>
                </a:path>
              </a:pathLst>
            </a:custGeom>
            <a:solidFill>
              <a:srgbClr val="B7B7B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7"/>
            <p:cNvSpPr/>
            <p:nvPr/>
          </p:nvSpPr>
          <p:spPr>
            <a:xfrm>
              <a:off x="5040409" y="631144"/>
              <a:ext cx="840105" cy="1263015"/>
            </a:xfrm>
            <a:custGeom>
              <a:avLst/>
              <a:gdLst/>
              <a:ahLst/>
              <a:cxnLst/>
              <a:rect l="l" t="t" r="r" b="b"/>
              <a:pathLst>
                <a:path w="840104" h="1263014" extrusionOk="0">
                  <a:moveTo>
                    <a:pt x="839999" y="1262400"/>
                  </a:moveTo>
                  <a:lnTo>
                    <a:pt x="0" y="631199"/>
                  </a:lnTo>
                  <a:lnTo>
                    <a:pt x="839999" y="0"/>
                  </a:lnTo>
                  <a:lnTo>
                    <a:pt x="839999" y="12624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4" name="Google Shape;134;p7"/>
          <p:cNvGrpSpPr/>
          <p:nvPr/>
        </p:nvGrpSpPr>
        <p:grpSpPr>
          <a:xfrm>
            <a:off x="9240556" y="2531839"/>
            <a:ext cx="830703" cy="1255596"/>
            <a:chOff x="9240556" y="2531839"/>
            <a:chExt cx="830703" cy="1255596"/>
          </a:xfrm>
        </p:grpSpPr>
        <p:sp>
          <p:nvSpPr>
            <p:cNvPr id="135" name="Google Shape;135;p7"/>
            <p:cNvSpPr/>
            <p:nvPr/>
          </p:nvSpPr>
          <p:spPr>
            <a:xfrm>
              <a:off x="9240679" y="2531839"/>
              <a:ext cx="830580" cy="1248410"/>
            </a:xfrm>
            <a:custGeom>
              <a:avLst/>
              <a:gdLst/>
              <a:ahLst/>
              <a:cxnLst/>
              <a:rect l="l" t="t" r="r" b="b"/>
              <a:pathLst>
                <a:path w="830579" h="1248410" extrusionOk="0">
                  <a:moveTo>
                    <a:pt x="830419" y="1248002"/>
                  </a:moveTo>
                  <a:lnTo>
                    <a:pt x="0" y="624001"/>
                  </a:lnTo>
                  <a:lnTo>
                    <a:pt x="830419" y="0"/>
                  </a:lnTo>
                  <a:lnTo>
                    <a:pt x="830419" y="1248002"/>
                  </a:lnTo>
                  <a:close/>
                </a:path>
              </a:pathLst>
            </a:custGeom>
            <a:solidFill>
              <a:srgbClr val="B7B7B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7"/>
            <p:cNvSpPr/>
            <p:nvPr/>
          </p:nvSpPr>
          <p:spPr>
            <a:xfrm>
              <a:off x="9240556" y="3155610"/>
              <a:ext cx="830580" cy="631825"/>
            </a:xfrm>
            <a:custGeom>
              <a:avLst/>
              <a:gdLst/>
              <a:ahLst/>
              <a:cxnLst/>
              <a:rect l="l" t="t" r="r" b="b"/>
              <a:pathLst>
                <a:path w="830579" h="631825" extrusionOk="0">
                  <a:moveTo>
                    <a:pt x="830542" y="631499"/>
                  </a:moveTo>
                  <a:lnTo>
                    <a:pt x="0" y="631499"/>
                  </a:lnTo>
                  <a:lnTo>
                    <a:pt x="0" y="0"/>
                  </a:lnTo>
                  <a:lnTo>
                    <a:pt x="830542" y="624390"/>
                  </a:lnTo>
                  <a:lnTo>
                    <a:pt x="830542" y="631499"/>
                  </a:lnTo>
                  <a:close/>
                </a:path>
              </a:pathLst>
            </a:custGeom>
            <a:solidFill>
              <a:srgbClr val="F3F3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7" name="Google Shape;137;p7"/>
          <p:cNvGrpSpPr/>
          <p:nvPr/>
        </p:nvGrpSpPr>
        <p:grpSpPr>
          <a:xfrm>
            <a:off x="9240556" y="631144"/>
            <a:ext cx="830608" cy="2525390"/>
            <a:chOff x="9240556" y="631144"/>
            <a:chExt cx="830608" cy="2525390"/>
          </a:xfrm>
        </p:grpSpPr>
        <p:sp>
          <p:nvSpPr>
            <p:cNvPr id="138" name="Google Shape;138;p7"/>
            <p:cNvSpPr/>
            <p:nvPr/>
          </p:nvSpPr>
          <p:spPr>
            <a:xfrm>
              <a:off x="9240584" y="631144"/>
              <a:ext cx="830580" cy="1263015"/>
            </a:xfrm>
            <a:custGeom>
              <a:avLst/>
              <a:gdLst/>
              <a:ahLst/>
              <a:cxnLst/>
              <a:rect l="l" t="t" r="r" b="b"/>
              <a:pathLst>
                <a:path w="830579" h="1263014" extrusionOk="0">
                  <a:moveTo>
                    <a:pt x="0" y="1262400"/>
                  </a:moveTo>
                  <a:lnTo>
                    <a:pt x="0" y="0"/>
                  </a:lnTo>
                  <a:lnTo>
                    <a:pt x="830514" y="624072"/>
                  </a:lnTo>
                  <a:lnTo>
                    <a:pt x="830514" y="638327"/>
                  </a:lnTo>
                  <a:lnTo>
                    <a:pt x="0" y="1262400"/>
                  </a:lnTo>
                  <a:close/>
                </a:path>
              </a:pathLst>
            </a:custGeom>
            <a:solidFill>
              <a:srgbClr val="B7B7B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7"/>
            <p:cNvSpPr/>
            <p:nvPr/>
          </p:nvSpPr>
          <p:spPr>
            <a:xfrm>
              <a:off x="9240556" y="1893519"/>
              <a:ext cx="830580" cy="1263015"/>
            </a:xfrm>
            <a:custGeom>
              <a:avLst/>
              <a:gdLst/>
              <a:ahLst/>
              <a:cxnLst/>
              <a:rect l="l" t="t" r="r" b="b"/>
              <a:pathLst>
                <a:path w="830579" h="1263014" extrusionOk="0">
                  <a:moveTo>
                    <a:pt x="0" y="1262399"/>
                  </a:moveTo>
                  <a:lnTo>
                    <a:pt x="0" y="0"/>
                  </a:lnTo>
                  <a:lnTo>
                    <a:pt x="830542" y="624093"/>
                  </a:lnTo>
                  <a:lnTo>
                    <a:pt x="830542" y="638306"/>
                  </a:lnTo>
                  <a:lnTo>
                    <a:pt x="0" y="126239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40" name="Google Shape;140;p7"/>
          <p:cNvGrpSpPr/>
          <p:nvPr/>
        </p:nvGrpSpPr>
        <p:grpSpPr>
          <a:xfrm>
            <a:off x="6720344" y="1893519"/>
            <a:ext cx="1680289" cy="1894136"/>
            <a:chOff x="6720344" y="1893519"/>
            <a:chExt cx="1680289" cy="1894136"/>
          </a:xfrm>
        </p:grpSpPr>
        <p:sp>
          <p:nvSpPr>
            <p:cNvPr id="141" name="Google Shape;141;p7"/>
            <p:cNvSpPr/>
            <p:nvPr/>
          </p:nvSpPr>
          <p:spPr>
            <a:xfrm>
              <a:off x="6720344" y="2524640"/>
              <a:ext cx="840105" cy="1263015"/>
            </a:xfrm>
            <a:custGeom>
              <a:avLst/>
              <a:gdLst/>
              <a:ahLst/>
              <a:cxnLst/>
              <a:rect l="l" t="t" r="r" b="b"/>
              <a:pathLst>
                <a:path w="840104" h="1263014" extrusionOk="0">
                  <a:moveTo>
                    <a:pt x="0" y="1262399"/>
                  </a:moveTo>
                  <a:lnTo>
                    <a:pt x="0" y="0"/>
                  </a:lnTo>
                  <a:lnTo>
                    <a:pt x="839999" y="631199"/>
                  </a:lnTo>
                  <a:lnTo>
                    <a:pt x="0" y="1262399"/>
                  </a:lnTo>
                  <a:close/>
                </a:path>
              </a:pathLst>
            </a:custGeom>
            <a:solidFill>
              <a:srgbClr val="CCCC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7"/>
            <p:cNvSpPr/>
            <p:nvPr/>
          </p:nvSpPr>
          <p:spPr>
            <a:xfrm>
              <a:off x="6720438" y="3155610"/>
              <a:ext cx="840105" cy="631825"/>
            </a:xfrm>
            <a:custGeom>
              <a:avLst/>
              <a:gdLst/>
              <a:ahLst/>
              <a:cxnLst/>
              <a:rect l="l" t="t" r="r" b="b"/>
              <a:pathLst>
                <a:path w="840104" h="631825" extrusionOk="0">
                  <a:moveTo>
                    <a:pt x="839999" y="631499"/>
                  </a:moveTo>
                  <a:lnTo>
                    <a:pt x="0" y="631499"/>
                  </a:lnTo>
                  <a:lnTo>
                    <a:pt x="839999" y="0"/>
                  </a:lnTo>
                  <a:lnTo>
                    <a:pt x="839999" y="63149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7"/>
            <p:cNvSpPr/>
            <p:nvPr/>
          </p:nvSpPr>
          <p:spPr>
            <a:xfrm>
              <a:off x="7560528" y="1893519"/>
              <a:ext cx="840105" cy="1263015"/>
            </a:xfrm>
            <a:custGeom>
              <a:avLst/>
              <a:gdLst/>
              <a:ahLst/>
              <a:cxnLst/>
              <a:rect l="l" t="t" r="r" b="b"/>
              <a:pathLst>
                <a:path w="840104" h="1263014" extrusionOk="0">
                  <a:moveTo>
                    <a:pt x="0" y="1262399"/>
                  </a:moveTo>
                  <a:lnTo>
                    <a:pt x="0" y="0"/>
                  </a:lnTo>
                  <a:lnTo>
                    <a:pt x="839999" y="631199"/>
                  </a:lnTo>
                  <a:lnTo>
                    <a:pt x="0" y="1262399"/>
                  </a:lnTo>
                  <a:close/>
                </a:path>
              </a:pathLst>
            </a:custGeom>
            <a:solidFill>
              <a:srgbClr val="B7B7B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4" name="Google Shape;144;p7"/>
          <p:cNvSpPr/>
          <p:nvPr/>
        </p:nvSpPr>
        <p:spPr>
          <a:xfrm>
            <a:off x="7560557" y="338"/>
            <a:ext cx="840105" cy="631825"/>
          </a:xfrm>
          <a:custGeom>
            <a:avLst/>
            <a:gdLst/>
            <a:ahLst/>
            <a:cxnLst/>
            <a:rect l="l" t="t" r="r" b="b"/>
            <a:pathLst>
              <a:path w="840104" h="631825" extrusionOk="0">
                <a:moveTo>
                  <a:pt x="0" y="631499"/>
                </a:moveTo>
                <a:lnTo>
                  <a:pt x="0" y="0"/>
                </a:lnTo>
                <a:lnTo>
                  <a:pt x="839999" y="0"/>
                </a:lnTo>
                <a:lnTo>
                  <a:pt x="0" y="631499"/>
                </a:lnTo>
                <a:close/>
              </a:path>
            </a:pathLst>
          </a:custGeom>
          <a:solidFill>
            <a:srgbClr val="B7B7B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7"/>
          <p:cNvSpPr/>
          <p:nvPr/>
        </p:nvSpPr>
        <p:spPr>
          <a:xfrm>
            <a:off x="8400429" y="1262411"/>
            <a:ext cx="840105" cy="1263015"/>
          </a:xfrm>
          <a:custGeom>
            <a:avLst/>
            <a:gdLst/>
            <a:ahLst/>
            <a:cxnLst/>
            <a:rect l="l" t="t" r="r" b="b"/>
            <a:pathLst>
              <a:path w="840104" h="1263014" extrusionOk="0">
                <a:moveTo>
                  <a:pt x="0" y="1262399"/>
                </a:moveTo>
                <a:lnTo>
                  <a:pt x="0" y="0"/>
                </a:lnTo>
                <a:lnTo>
                  <a:pt x="839999" y="631199"/>
                </a:lnTo>
                <a:lnTo>
                  <a:pt x="0" y="1262399"/>
                </a:lnTo>
                <a:close/>
              </a:path>
            </a:pathLst>
          </a:custGeom>
          <a:solidFill>
            <a:srgbClr val="CCCC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7"/>
          <p:cNvSpPr/>
          <p:nvPr/>
        </p:nvSpPr>
        <p:spPr>
          <a:xfrm>
            <a:off x="8400551" y="338"/>
            <a:ext cx="840105" cy="631825"/>
          </a:xfrm>
          <a:custGeom>
            <a:avLst/>
            <a:gdLst/>
            <a:ahLst/>
            <a:cxnLst/>
            <a:rect l="l" t="t" r="r" b="b"/>
            <a:pathLst>
              <a:path w="840104" h="631825" extrusionOk="0">
                <a:moveTo>
                  <a:pt x="839999" y="631499"/>
                </a:moveTo>
                <a:lnTo>
                  <a:pt x="0" y="0"/>
                </a:lnTo>
                <a:lnTo>
                  <a:pt x="839999" y="0"/>
                </a:lnTo>
                <a:lnTo>
                  <a:pt x="839999" y="631499"/>
                </a:lnTo>
                <a:close/>
              </a:path>
            </a:pathLst>
          </a:custGeom>
          <a:solidFill>
            <a:srgbClr val="B7B7B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7"/>
          <p:cNvSpPr/>
          <p:nvPr/>
        </p:nvSpPr>
        <p:spPr>
          <a:xfrm>
            <a:off x="5040315" y="1262411"/>
            <a:ext cx="840105" cy="1263015"/>
          </a:xfrm>
          <a:custGeom>
            <a:avLst/>
            <a:gdLst/>
            <a:ahLst/>
            <a:cxnLst/>
            <a:rect l="l" t="t" r="r" b="b"/>
            <a:pathLst>
              <a:path w="840104" h="1263014" extrusionOk="0">
                <a:moveTo>
                  <a:pt x="0" y="1262399"/>
                </a:moveTo>
                <a:lnTo>
                  <a:pt x="0" y="0"/>
                </a:lnTo>
                <a:lnTo>
                  <a:pt x="839999" y="631199"/>
                </a:lnTo>
                <a:lnTo>
                  <a:pt x="0" y="1262399"/>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7"/>
          <p:cNvSpPr/>
          <p:nvPr/>
        </p:nvSpPr>
        <p:spPr>
          <a:xfrm>
            <a:off x="9240651" y="7214"/>
            <a:ext cx="830580" cy="1248410"/>
          </a:xfrm>
          <a:custGeom>
            <a:avLst/>
            <a:gdLst/>
            <a:ahLst/>
            <a:cxnLst/>
            <a:rect l="l" t="t" r="r" b="b"/>
            <a:pathLst>
              <a:path w="830579" h="1248410" extrusionOk="0">
                <a:moveTo>
                  <a:pt x="830448" y="1248045"/>
                </a:moveTo>
                <a:lnTo>
                  <a:pt x="0" y="624022"/>
                </a:lnTo>
                <a:lnTo>
                  <a:pt x="830448" y="0"/>
                </a:lnTo>
                <a:lnTo>
                  <a:pt x="830448" y="1248045"/>
                </a:lnTo>
                <a:close/>
              </a:path>
            </a:pathLst>
          </a:custGeom>
          <a:solidFill>
            <a:srgbClr val="F3F3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7"/>
          <p:cNvSpPr/>
          <p:nvPr/>
        </p:nvSpPr>
        <p:spPr>
          <a:xfrm>
            <a:off x="6720437" y="1893519"/>
            <a:ext cx="840105" cy="1263015"/>
          </a:xfrm>
          <a:custGeom>
            <a:avLst/>
            <a:gdLst/>
            <a:ahLst/>
            <a:cxnLst/>
            <a:rect l="l" t="t" r="r" b="b"/>
            <a:pathLst>
              <a:path w="840104" h="1263014" extrusionOk="0">
                <a:moveTo>
                  <a:pt x="839999" y="1262399"/>
                </a:moveTo>
                <a:lnTo>
                  <a:pt x="0" y="631199"/>
                </a:lnTo>
                <a:lnTo>
                  <a:pt x="839999" y="0"/>
                </a:lnTo>
                <a:lnTo>
                  <a:pt x="839999" y="1262399"/>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7"/>
          <p:cNvSpPr/>
          <p:nvPr/>
        </p:nvSpPr>
        <p:spPr>
          <a:xfrm>
            <a:off x="8400523" y="631144"/>
            <a:ext cx="840105" cy="1263015"/>
          </a:xfrm>
          <a:custGeom>
            <a:avLst/>
            <a:gdLst/>
            <a:ahLst/>
            <a:cxnLst/>
            <a:rect l="l" t="t" r="r" b="b"/>
            <a:pathLst>
              <a:path w="840104" h="1263014" extrusionOk="0">
                <a:moveTo>
                  <a:pt x="839999" y="1262400"/>
                </a:moveTo>
                <a:lnTo>
                  <a:pt x="0" y="631199"/>
                </a:lnTo>
                <a:lnTo>
                  <a:pt x="839999" y="0"/>
                </a:lnTo>
                <a:lnTo>
                  <a:pt x="839999" y="1262400"/>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1" name="Google Shape;151;p7"/>
          <p:cNvGrpSpPr/>
          <p:nvPr/>
        </p:nvGrpSpPr>
        <p:grpSpPr>
          <a:xfrm>
            <a:off x="5880423" y="36"/>
            <a:ext cx="840105" cy="2525390"/>
            <a:chOff x="5880423" y="36"/>
            <a:chExt cx="840105" cy="2525390"/>
          </a:xfrm>
        </p:grpSpPr>
        <p:sp>
          <p:nvSpPr>
            <p:cNvPr id="152" name="Google Shape;152;p7"/>
            <p:cNvSpPr/>
            <p:nvPr/>
          </p:nvSpPr>
          <p:spPr>
            <a:xfrm>
              <a:off x="5880423" y="36"/>
              <a:ext cx="840105" cy="1263015"/>
            </a:xfrm>
            <a:custGeom>
              <a:avLst/>
              <a:gdLst/>
              <a:ahLst/>
              <a:cxnLst/>
              <a:rect l="l" t="t" r="r" b="b"/>
              <a:pathLst>
                <a:path w="840104" h="1263015" extrusionOk="0">
                  <a:moveTo>
                    <a:pt x="840000" y="1262399"/>
                  </a:moveTo>
                  <a:lnTo>
                    <a:pt x="0" y="631199"/>
                  </a:lnTo>
                  <a:lnTo>
                    <a:pt x="840000" y="0"/>
                  </a:lnTo>
                  <a:lnTo>
                    <a:pt x="840000" y="1262399"/>
                  </a:lnTo>
                  <a:close/>
                </a:path>
              </a:pathLst>
            </a:custGeom>
            <a:solidFill>
              <a:srgbClr val="CCCC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 name="Google Shape;153;p7"/>
            <p:cNvSpPr/>
            <p:nvPr/>
          </p:nvSpPr>
          <p:spPr>
            <a:xfrm>
              <a:off x="5880423" y="1262411"/>
              <a:ext cx="840105" cy="1263015"/>
            </a:xfrm>
            <a:custGeom>
              <a:avLst/>
              <a:gdLst/>
              <a:ahLst/>
              <a:cxnLst/>
              <a:rect l="l" t="t" r="r" b="b"/>
              <a:pathLst>
                <a:path w="840104" h="1263014" extrusionOk="0">
                  <a:moveTo>
                    <a:pt x="840000" y="1262399"/>
                  </a:moveTo>
                  <a:lnTo>
                    <a:pt x="0" y="631199"/>
                  </a:lnTo>
                  <a:lnTo>
                    <a:pt x="840000" y="0"/>
                  </a:lnTo>
                  <a:lnTo>
                    <a:pt x="840000" y="1262399"/>
                  </a:lnTo>
                  <a:close/>
                </a:path>
              </a:pathLst>
            </a:custGeom>
            <a:solidFill>
              <a:srgbClr val="B7B7B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4" name="Google Shape;154;p7"/>
          <p:cNvSpPr/>
          <p:nvPr/>
        </p:nvSpPr>
        <p:spPr>
          <a:xfrm>
            <a:off x="9240556" y="338"/>
            <a:ext cx="830580" cy="631825"/>
          </a:xfrm>
          <a:custGeom>
            <a:avLst/>
            <a:gdLst/>
            <a:ahLst/>
            <a:cxnLst/>
            <a:rect l="l" t="t" r="r" b="b"/>
            <a:pathLst>
              <a:path w="830579" h="631825" extrusionOk="0">
                <a:moveTo>
                  <a:pt x="0" y="631499"/>
                </a:moveTo>
                <a:lnTo>
                  <a:pt x="0" y="0"/>
                </a:lnTo>
                <a:lnTo>
                  <a:pt x="830542" y="0"/>
                </a:lnTo>
                <a:lnTo>
                  <a:pt x="830542" y="7109"/>
                </a:lnTo>
                <a:lnTo>
                  <a:pt x="0" y="631499"/>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55;p7"/>
          <p:cNvSpPr/>
          <p:nvPr/>
        </p:nvSpPr>
        <p:spPr>
          <a:xfrm>
            <a:off x="5040409" y="3155610"/>
            <a:ext cx="840105" cy="631825"/>
          </a:xfrm>
          <a:custGeom>
            <a:avLst/>
            <a:gdLst/>
            <a:ahLst/>
            <a:cxnLst/>
            <a:rect l="l" t="t" r="r" b="b"/>
            <a:pathLst>
              <a:path w="840104" h="631825" extrusionOk="0">
                <a:moveTo>
                  <a:pt x="839999" y="631499"/>
                </a:moveTo>
                <a:lnTo>
                  <a:pt x="0" y="631499"/>
                </a:lnTo>
                <a:lnTo>
                  <a:pt x="839999" y="0"/>
                </a:lnTo>
                <a:lnTo>
                  <a:pt x="839999" y="631499"/>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7"/>
          <p:cNvSpPr/>
          <p:nvPr/>
        </p:nvSpPr>
        <p:spPr>
          <a:xfrm>
            <a:off x="5040324" y="338"/>
            <a:ext cx="840105" cy="631825"/>
          </a:xfrm>
          <a:custGeom>
            <a:avLst/>
            <a:gdLst/>
            <a:ahLst/>
            <a:cxnLst/>
            <a:rect l="l" t="t" r="r" b="b"/>
            <a:pathLst>
              <a:path w="840104" h="631825" extrusionOk="0">
                <a:moveTo>
                  <a:pt x="839999" y="631499"/>
                </a:moveTo>
                <a:lnTo>
                  <a:pt x="0" y="0"/>
                </a:lnTo>
                <a:lnTo>
                  <a:pt x="839999" y="0"/>
                </a:lnTo>
                <a:lnTo>
                  <a:pt x="839999" y="631499"/>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7"/>
          <p:cNvSpPr/>
          <p:nvPr/>
        </p:nvSpPr>
        <p:spPr>
          <a:xfrm>
            <a:off x="6720352" y="338"/>
            <a:ext cx="840105" cy="631825"/>
          </a:xfrm>
          <a:custGeom>
            <a:avLst/>
            <a:gdLst/>
            <a:ahLst/>
            <a:cxnLst/>
            <a:rect l="l" t="t" r="r" b="b"/>
            <a:pathLst>
              <a:path w="840104" h="631825" extrusionOk="0">
                <a:moveTo>
                  <a:pt x="839999" y="631499"/>
                </a:moveTo>
                <a:lnTo>
                  <a:pt x="0" y="0"/>
                </a:lnTo>
                <a:lnTo>
                  <a:pt x="839999" y="0"/>
                </a:lnTo>
                <a:lnTo>
                  <a:pt x="839999" y="631499"/>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7"/>
          <p:cNvSpPr/>
          <p:nvPr/>
        </p:nvSpPr>
        <p:spPr>
          <a:xfrm>
            <a:off x="7560537" y="2524640"/>
            <a:ext cx="840105" cy="1263015"/>
          </a:xfrm>
          <a:custGeom>
            <a:avLst/>
            <a:gdLst/>
            <a:ahLst/>
            <a:cxnLst/>
            <a:rect l="l" t="t" r="r" b="b"/>
            <a:pathLst>
              <a:path w="840104" h="1263014" extrusionOk="0">
                <a:moveTo>
                  <a:pt x="839999" y="1262399"/>
                </a:moveTo>
                <a:lnTo>
                  <a:pt x="0" y="631199"/>
                </a:lnTo>
                <a:lnTo>
                  <a:pt x="839999" y="0"/>
                </a:lnTo>
                <a:lnTo>
                  <a:pt x="839999" y="1262399"/>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p7"/>
          <p:cNvSpPr/>
          <p:nvPr/>
        </p:nvSpPr>
        <p:spPr>
          <a:xfrm>
            <a:off x="7560537" y="36"/>
            <a:ext cx="840105" cy="1263015"/>
          </a:xfrm>
          <a:custGeom>
            <a:avLst/>
            <a:gdLst/>
            <a:ahLst/>
            <a:cxnLst/>
            <a:rect l="l" t="t" r="r" b="b"/>
            <a:pathLst>
              <a:path w="840104" h="1263015" extrusionOk="0">
                <a:moveTo>
                  <a:pt x="839999" y="1262399"/>
                </a:moveTo>
                <a:lnTo>
                  <a:pt x="0" y="631199"/>
                </a:lnTo>
                <a:lnTo>
                  <a:pt x="839999" y="0"/>
                </a:lnTo>
                <a:lnTo>
                  <a:pt x="839999" y="1262399"/>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p7"/>
          <p:cNvSpPr/>
          <p:nvPr/>
        </p:nvSpPr>
        <p:spPr>
          <a:xfrm>
            <a:off x="8400428" y="1893531"/>
            <a:ext cx="840105" cy="1894205"/>
          </a:xfrm>
          <a:custGeom>
            <a:avLst/>
            <a:gdLst/>
            <a:ahLst/>
            <a:cxnLst/>
            <a:rect l="l" t="t" r="r" b="b"/>
            <a:pathLst>
              <a:path w="840104" h="1894204" extrusionOk="0">
                <a:moveTo>
                  <a:pt x="840092" y="1262087"/>
                </a:moveTo>
                <a:lnTo>
                  <a:pt x="840003" y="0"/>
                </a:lnTo>
                <a:lnTo>
                  <a:pt x="0" y="631190"/>
                </a:lnTo>
                <a:lnTo>
                  <a:pt x="839838" y="1262278"/>
                </a:lnTo>
                <a:lnTo>
                  <a:pt x="88" y="1893582"/>
                </a:lnTo>
                <a:lnTo>
                  <a:pt x="840092" y="1893582"/>
                </a:lnTo>
                <a:lnTo>
                  <a:pt x="840092" y="1262087"/>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61" name="Google Shape;161;p7"/>
          <p:cNvGrpSpPr/>
          <p:nvPr/>
        </p:nvGrpSpPr>
        <p:grpSpPr>
          <a:xfrm>
            <a:off x="5040409" y="631151"/>
            <a:ext cx="1679936" cy="2525395"/>
            <a:chOff x="5040409" y="631151"/>
            <a:chExt cx="1679936" cy="2525395"/>
          </a:xfrm>
        </p:grpSpPr>
        <p:sp>
          <p:nvSpPr>
            <p:cNvPr id="162" name="Google Shape;162;p7"/>
            <p:cNvSpPr/>
            <p:nvPr/>
          </p:nvSpPr>
          <p:spPr>
            <a:xfrm>
              <a:off x="5880240" y="631151"/>
              <a:ext cx="840105" cy="2525395"/>
            </a:xfrm>
            <a:custGeom>
              <a:avLst/>
              <a:gdLst/>
              <a:ahLst/>
              <a:cxnLst/>
              <a:rect l="l" t="t" r="r" b="b"/>
              <a:pathLst>
                <a:path w="840104" h="2525395" extrusionOk="0">
                  <a:moveTo>
                    <a:pt x="840003" y="1893570"/>
                  </a:moveTo>
                  <a:lnTo>
                    <a:pt x="0" y="1262392"/>
                  </a:lnTo>
                  <a:lnTo>
                    <a:pt x="0" y="2524772"/>
                  </a:lnTo>
                  <a:lnTo>
                    <a:pt x="840003" y="1893570"/>
                  </a:lnTo>
                  <a:close/>
                </a:path>
                <a:path w="840104" h="2525395" extrusionOk="0">
                  <a:moveTo>
                    <a:pt x="840003" y="631202"/>
                  </a:moveTo>
                  <a:lnTo>
                    <a:pt x="0" y="0"/>
                  </a:lnTo>
                  <a:lnTo>
                    <a:pt x="0" y="1262380"/>
                  </a:lnTo>
                  <a:lnTo>
                    <a:pt x="840003" y="631202"/>
                  </a:lnTo>
                  <a:close/>
                </a:path>
              </a:pathLst>
            </a:custGeom>
            <a:solidFill>
              <a:srgbClr val="D9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 name="Google Shape;163;p7"/>
            <p:cNvSpPr/>
            <p:nvPr/>
          </p:nvSpPr>
          <p:spPr>
            <a:xfrm>
              <a:off x="5040409" y="1893519"/>
              <a:ext cx="840105" cy="1263015"/>
            </a:xfrm>
            <a:custGeom>
              <a:avLst/>
              <a:gdLst/>
              <a:ahLst/>
              <a:cxnLst/>
              <a:rect l="l" t="t" r="r" b="b"/>
              <a:pathLst>
                <a:path w="840104" h="1263014" extrusionOk="0">
                  <a:moveTo>
                    <a:pt x="839999" y="1262399"/>
                  </a:moveTo>
                  <a:lnTo>
                    <a:pt x="0" y="631199"/>
                  </a:lnTo>
                  <a:lnTo>
                    <a:pt x="839999" y="0"/>
                  </a:lnTo>
                  <a:lnTo>
                    <a:pt x="839999" y="1262399"/>
                  </a:lnTo>
                  <a:close/>
                </a:path>
              </a:pathLst>
            </a:custGeom>
            <a:solidFill>
              <a:srgbClr val="F3F3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64" name="Google Shape;164;p7"/>
          <p:cNvSpPr/>
          <p:nvPr/>
        </p:nvSpPr>
        <p:spPr>
          <a:xfrm>
            <a:off x="9240651" y="1269588"/>
            <a:ext cx="830580" cy="1248410"/>
          </a:xfrm>
          <a:custGeom>
            <a:avLst/>
            <a:gdLst/>
            <a:ahLst/>
            <a:cxnLst/>
            <a:rect l="l" t="t" r="r" b="b"/>
            <a:pathLst>
              <a:path w="830579" h="1248410" extrusionOk="0">
                <a:moveTo>
                  <a:pt x="830448" y="1248045"/>
                </a:moveTo>
                <a:lnTo>
                  <a:pt x="0" y="624022"/>
                </a:lnTo>
                <a:lnTo>
                  <a:pt x="830448" y="0"/>
                </a:lnTo>
                <a:lnTo>
                  <a:pt x="830448" y="1248045"/>
                </a:lnTo>
                <a:close/>
              </a:path>
            </a:pathLst>
          </a:custGeom>
          <a:solidFill>
            <a:srgbClr val="F3F3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7"/>
          <p:cNvSpPr/>
          <p:nvPr/>
        </p:nvSpPr>
        <p:spPr>
          <a:xfrm>
            <a:off x="6720332" y="37"/>
            <a:ext cx="840105" cy="2525395"/>
          </a:xfrm>
          <a:custGeom>
            <a:avLst/>
            <a:gdLst/>
            <a:ahLst/>
            <a:cxnLst/>
            <a:rect l="l" t="t" r="r" b="b"/>
            <a:pathLst>
              <a:path w="840104" h="2525395" extrusionOk="0">
                <a:moveTo>
                  <a:pt x="840003" y="631202"/>
                </a:moveTo>
                <a:lnTo>
                  <a:pt x="0" y="0"/>
                </a:lnTo>
                <a:lnTo>
                  <a:pt x="0" y="1262380"/>
                </a:lnTo>
                <a:lnTo>
                  <a:pt x="0" y="2524785"/>
                </a:lnTo>
                <a:lnTo>
                  <a:pt x="840003" y="1893582"/>
                </a:lnTo>
                <a:lnTo>
                  <a:pt x="12" y="1262392"/>
                </a:lnTo>
                <a:lnTo>
                  <a:pt x="840003" y="631202"/>
                </a:lnTo>
                <a:close/>
              </a:path>
            </a:pathLst>
          </a:custGeom>
          <a:solidFill>
            <a:srgbClr val="F3F3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7"/>
          <p:cNvSpPr/>
          <p:nvPr/>
        </p:nvSpPr>
        <p:spPr>
          <a:xfrm>
            <a:off x="7560527" y="3155610"/>
            <a:ext cx="840105" cy="631825"/>
          </a:xfrm>
          <a:custGeom>
            <a:avLst/>
            <a:gdLst/>
            <a:ahLst/>
            <a:cxnLst/>
            <a:rect l="l" t="t" r="r" b="b"/>
            <a:pathLst>
              <a:path w="840104" h="631825" extrusionOk="0">
                <a:moveTo>
                  <a:pt x="839999" y="631499"/>
                </a:moveTo>
                <a:lnTo>
                  <a:pt x="0" y="631499"/>
                </a:lnTo>
                <a:lnTo>
                  <a:pt x="0" y="0"/>
                </a:lnTo>
                <a:lnTo>
                  <a:pt x="839999" y="631499"/>
                </a:lnTo>
                <a:close/>
              </a:path>
            </a:pathLst>
          </a:custGeom>
          <a:solidFill>
            <a:srgbClr val="F3F3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7"/>
          <p:cNvSpPr/>
          <p:nvPr/>
        </p:nvSpPr>
        <p:spPr>
          <a:xfrm>
            <a:off x="7560526" y="37"/>
            <a:ext cx="1680210" cy="1893570"/>
          </a:xfrm>
          <a:custGeom>
            <a:avLst/>
            <a:gdLst/>
            <a:ahLst/>
            <a:cxnLst/>
            <a:rect l="l" t="t" r="r" b="b"/>
            <a:pathLst>
              <a:path w="1680209" h="1893570" extrusionOk="0">
                <a:moveTo>
                  <a:pt x="1679892" y="631202"/>
                </a:moveTo>
                <a:lnTo>
                  <a:pt x="839901" y="0"/>
                </a:lnTo>
                <a:lnTo>
                  <a:pt x="839901" y="1262253"/>
                </a:lnTo>
                <a:lnTo>
                  <a:pt x="0" y="631113"/>
                </a:lnTo>
                <a:lnTo>
                  <a:pt x="0" y="1893506"/>
                </a:lnTo>
                <a:lnTo>
                  <a:pt x="839901" y="1262392"/>
                </a:lnTo>
                <a:lnTo>
                  <a:pt x="1679892" y="631202"/>
                </a:lnTo>
                <a:close/>
              </a:path>
            </a:pathLst>
          </a:custGeom>
          <a:solidFill>
            <a:srgbClr val="F3F3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7"/>
          <p:cNvSpPr/>
          <p:nvPr/>
        </p:nvSpPr>
        <p:spPr>
          <a:xfrm>
            <a:off x="5880329" y="3155610"/>
            <a:ext cx="840105" cy="631825"/>
          </a:xfrm>
          <a:custGeom>
            <a:avLst/>
            <a:gdLst/>
            <a:ahLst/>
            <a:cxnLst/>
            <a:rect l="l" t="t" r="r" b="b"/>
            <a:pathLst>
              <a:path w="840104" h="631825" extrusionOk="0">
                <a:moveTo>
                  <a:pt x="839999" y="631499"/>
                </a:moveTo>
                <a:lnTo>
                  <a:pt x="0" y="631499"/>
                </a:lnTo>
                <a:lnTo>
                  <a:pt x="0" y="0"/>
                </a:lnTo>
                <a:lnTo>
                  <a:pt x="839999" y="631499"/>
                </a:lnTo>
                <a:close/>
              </a:path>
            </a:pathLst>
          </a:custGeom>
          <a:solidFill>
            <a:srgbClr val="F3F3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7"/>
          <p:cNvSpPr/>
          <p:nvPr/>
        </p:nvSpPr>
        <p:spPr>
          <a:xfrm>
            <a:off x="5880329" y="338"/>
            <a:ext cx="840105" cy="631825"/>
          </a:xfrm>
          <a:custGeom>
            <a:avLst/>
            <a:gdLst/>
            <a:ahLst/>
            <a:cxnLst/>
            <a:rect l="l" t="t" r="r" b="b"/>
            <a:pathLst>
              <a:path w="840104" h="631825" extrusionOk="0">
                <a:moveTo>
                  <a:pt x="0" y="631499"/>
                </a:moveTo>
                <a:lnTo>
                  <a:pt x="0" y="0"/>
                </a:lnTo>
                <a:lnTo>
                  <a:pt x="839999" y="0"/>
                </a:lnTo>
                <a:lnTo>
                  <a:pt x="0" y="631499"/>
                </a:lnTo>
                <a:close/>
              </a:path>
            </a:pathLst>
          </a:custGeom>
          <a:solidFill>
            <a:srgbClr val="F3F3F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7"/>
          <p:cNvSpPr txBox="1">
            <a:spLocks noGrp="1"/>
          </p:cNvSpPr>
          <p:nvPr>
            <p:ph type="title"/>
          </p:nvPr>
        </p:nvSpPr>
        <p:spPr>
          <a:xfrm>
            <a:off x="330927" y="4560787"/>
            <a:ext cx="9369425" cy="13970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4500">
                <a:solidFill>
                  <a:srgbClr val="00A933"/>
                </a:solidFill>
              </a:rPr>
              <a:t>Features of our Surveillance System -  Quick glance</a:t>
            </a:r>
            <a:endParaRPr sz="4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74"/>
        <p:cNvGrpSpPr/>
        <p:nvPr/>
      </p:nvGrpSpPr>
      <p:grpSpPr>
        <a:xfrm>
          <a:off x="0" y="0"/>
          <a:ext cx="0" cy="0"/>
          <a:chOff x="0" y="0"/>
          <a:chExt cx="0" cy="0"/>
        </a:xfrm>
      </p:grpSpPr>
      <p:pic>
        <p:nvPicPr>
          <p:cNvPr id="175" name="Google Shape;175;p8"/>
          <p:cNvPicPr preferRelativeResize="0"/>
          <p:nvPr/>
        </p:nvPicPr>
        <p:blipFill rotWithShape="1">
          <a:blip r:embed="rId3">
            <a:alphaModFix/>
          </a:blip>
          <a:srcRect/>
          <a:stretch/>
        </p:blipFill>
        <p:spPr>
          <a:xfrm>
            <a:off x="0" y="5987983"/>
            <a:ext cx="10071100" cy="1568516"/>
          </a:xfrm>
          <a:prstGeom prst="rect">
            <a:avLst/>
          </a:prstGeom>
          <a:noFill/>
          <a:ln>
            <a:noFill/>
          </a:ln>
        </p:spPr>
      </p:pic>
      <p:sp>
        <p:nvSpPr>
          <p:cNvPr id="176" name="Google Shape;176;p8"/>
          <p:cNvSpPr txBox="1">
            <a:spLocks noGrp="1"/>
          </p:cNvSpPr>
          <p:nvPr>
            <p:ph type="title"/>
          </p:nvPr>
        </p:nvSpPr>
        <p:spPr>
          <a:xfrm>
            <a:off x="3837211" y="567311"/>
            <a:ext cx="240220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b="1">
                <a:solidFill>
                  <a:srgbClr val="3D85C6"/>
                </a:solidFill>
                <a:latin typeface="Georgia"/>
                <a:ea typeface="Georgia"/>
                <a:cs typeface="Georgia"/>
                <a:sym typeface="Georgia"/>
              </a:rPr>
              <a:t>Monitor</a:t>
            </a:r>
            <a:endParaRPr/>
          </a:p>
        </p:txBody>
      </p:sp>
      <p:sp>
        <p:nvSpPr>
          <p:cNvPr id="177" name="Google Shape;177;p8"/>
          <p:cNvSpPr txBox="1"/>
          <p:nvPr/>
        </p:nvSpPr>
        <p:spPr>
          <a:xfrm>
            <a:off x="321796" y="1608023"/>
            <a:ext cx="6542405" cy="4589780"/>
          </a:xfrm>
          <a:prstGeom prst="rect">
            <a:avLst/>
          </a:prstGeom>
          <a:noFill/>
          <a:ln>
            <a:noFill/>
          </a:ln>
        </p:spPr>
        <p:txBody>
          <a:bodyPr spcFirstLastPara="1" wrap="square" lIns="0" tIns="12700" rIns="0" bIns="0" anchor="t" anchorCtr="0">
            <a:spAutoFit/>
          </a:bodyPr>
          <a:lstStyle/>
          <a:p>
            <a:pPr marL="523875" marR="0" lvl="0" indent="-511808" algn="l" rtl="0">
              <a:lnSpc>
                <a:spcPct val="100000"/>
              </a:lnSpc>
              <a:spcBef>
                <a:spcPts val="0"/>
              </a:spcBef>
              <a:spcAft>
                <a:spcPts val="0"/>
              </a:spcAft>
              <a:buClr>
                <a:srgbClr val="212121"/>
              </a:buClr>
              <a:buSzPts val="2200"/>
              <a:buFont typeface="Arial"/>
              <a:buChar char="●"/>
            </a:pPr>
            <a:r>
              <a:rPr lang="en-US" sz="2200">
                <a:solidFill>
                  <a:srgbClr val="212121"/>
                </a:solidFill>
                <a:latin typeface="Times New Roman"/>
                <a:ea typeface="Times New Roman"/>
                <a:cs typeface="Times New Roman"/>
                <a:sym typeface="Times New Roman"/>
              </a:rPr>
              <a:t>It smartly analyzes frames and find the stolen objects.</a:t>
            </a:r>
            <a:endParaRPr sz="2200">
              <a:solidFill>
                <a:schemeClr val="dk1"/>
              </a:solidFill>
              <a:latin typeface="Times New Roman"/>
              <a:ea typeface="Times New Roman"/>
              <a:cs typeface="Times New Roman"/>
              <a:sym typeface="Times New Roman"/>
            </a:endParaRPr>
          </a:p>
          <a:p>
            <a:pPr marL="0" marR="0" lvl="0" indent="0" algn="l" rtl="0">
              <a:lnSpc>
                <a:spcPct val="100000"/>
              </a:lnSpc>
              <a:spcBef>
                <a:spcPts val="40"/>
              </a:spcBef>
              <a:spcAft>
                <a:spcPts val="0"/>
              </a:spcAft>
              <a:buClr>
                <a:srgbClr val="212121"/>
              </a:buClr>
              <a:buSzPts val="2100"/>
              <a:buFont typeface="Arial"/>
              <a:buNone/>
            </a:pPr>
            <a:endParaRPr sz="2100">
              <a:solidFill>
                <a:schemeClr val="dk1"/>
              </a:solidFill>
              <a:latin typeface="Times New Roman"/>
              <a:ea typeface="Times New Roman"/>
              <a:cs typeface="Times New Roman"/>
              <a:sym typeface="Times New Roman"/>
            </a:endParaRPr>
          </a:p>
          <a:p>
            <a:pPr marL="288925" marR="3822700" lvl="0" indent="-276860" algn="l" rtl="0">
              <a:lnSpc>
                <a:spcPct val="146000"/>
              </a:lnSpc>
              <a:spcBef>
                <a:spcPts val="0"/>
              </a:spcBef>
              <a:spcAft>
                <a:spcPts val="0"/>
              </a:spcAft>
              <a:buClr>
                <a:srgbClr val="212121"/>
              </a:buClr>
              <a:buSzPts val="1800"/>
              <a:buFont typeface="Arial"/>
              <a:buChar char="●"/>
            </a:pPr>
            <a:r>
              <a:rPr lang="en-US" sz="1800">
                <a:solidFill>
                  <a:schemeClr val="dk1"/>
                </a:solidFill>
                <a:latin typeface="Calibri"/>
                <a:ea typeface="Calibri"/>
                <a:cs typeface="Calibri"/>
                <a:sym typeface="Calibri"/>
              </a:rPr>
              <a:t>	</a:t>
            </a:r>
            <a:r>
              <a:rPr lang="en-US" sz="2200">
                <a:solidFill>
                  <a:srgbClr val="212121"/>
                </a:solidFill>
                <a:latin typeface="Times New Roman"/>
                <a:ea typeface="Times New Roman"/>
                <a:cs typeface="Times New Roman"/>
                <a:sym typeface="Times New Roman"/>
              </a:rPr>
              <a:t>Uses Structural  Similarity to find  differences in frames.</a:t>
            </a:r>
            <a:endParaRPr sz="2200">
              <a:solidFill>
                <a:schemeClr val="dk1"/>
              </a:solidFill>
              <a:latin typeface="Times New Roman"/>
              <a:ea typeface="Times New Roman"/>
              <a:cs typeface="Times New Roman"/>
              <a:sym typeface="Times New Roman"/>
            </a:endParaRPr>
          </a:p>
          <a:p>
            <a:pPr marL="0" marR="0" lvl="0" indent="0" algn="l" rtl="0">
              <a:lnSpc>
                <a:spcPct val="100000"/>
              </a:lnSpc>
              <a:spcBef>
                <a:spcPts val="5"/>
              </a:spcBef>
              <a:spcAft>
                <a:spcPts val="0"/>
              </a:spcAft>
              <a:buClr>
                <a:srgbClr val="212121"/>
              </a:buClr>
              <a:buSzPts val="3350"/>
              <a:buFont typeface="Arial"/>
              <a:buNone/>
            </a:pPr>
            <a:endParaRPr sz="3350">
              <a:solidFill>
                <a:schemeClr val="dk1"/>
              </a:solidFill>
              <a:latin typeface="Times New Roman"/>
              <a:ea typeface="Times New Roman"/>
              <a:cs typeface="Times New Roman"/>
              <a:sym typeface="Times New Roman"/>
            </a:endParaRPr>
          </a:p>
          <a:p>
            <a:pPr marL="638175" marR="3828415" lvl="1" indent="-397510" algn="l" rtl="0">
              <a:lnSpc>
                <a:spcPct val="146000"/>
              </a:lnSpc>
              <a:spcBef>
                <a:spcPts val="0"/>
              </a:spcBef>
              <a:spcAft>
                <a:spcPts val="0"/>
              </a:spcAft>
              <a:buClr>
                <a:srgbClr val="212121"/>
              </a:buClr>
              <a:buSzPts val="2200"/>
              <a:buFont typeface="Arial"/>
              <a:buChar char="●"/>
            </a:pPr>
            <a:r>
              <a:rPr lang="en-US" sz="2200" b="0" i="0" u="none" strike="noStrike" cap="none">
                <a:solidFill>
                  <a:srgbClr val="212121"/>
                </a:solidFill>
                <a:latin typeface="Times New Roman"/>
                <a:ea typeface="Times New Roman"/>
                <a:cs typeface="Times New Roman"/>
                <a:sym typeface="Times New Roman"/>
              </a:rPr>
              <a:t>SSIM is used to  measure similarity  between the two  frames.</a:t>
            </a:r>
            <a:endParaRPr sz="2200" b="0" i="0" u="none" strike="noStrike" cap="none">
              <a:solidFill>
                <a:schemeClr val="dk1"/>
              </a:solidFill>
              <a:latin typeface="Times New Roman"/>
              <a:ea typeface="Times New Roman"/>
              <a:cs typeface="Times New Roman"/>
              <a:sym typeface="Times New Roman"/>
            </a:endParaRPr>
          </a:p>
        </p:txBody>
      </p:sp>
      <p:pic>
        <p:nvPicPr>
          <p:cNvPr id="178" name="Google Shape;178;p8"/>
          <p:cNvPicPr preferRelativeResize="0"/>
          <p:nvPr/>
        </p:nvPicPr>
        <p:blipFill rotWithShape="1">
          <a:blip r:embed="rId4">
            <a:alphaModFix/>
          </a:blip>
          <a:srcRect/>
          <a:stretch/>
        </p:blipFill>
        <p:spPr>
          <a:xfrm>
            <a:off x="4113725" y="1889125"/>
            <a:ext cx="5797402" cy="3781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82"/>
        <p:cNvGrpSpPr/>
        <p:nvPr/>
      </p:nvGrpSpPr>
      <p:grpSpPr>
        <a:xfrm>
          <a:off x="0" y="0"/>
          <a:ext cx="0" cy="0"/>
          <a:chOff x="0" y="0"/>
          <a:chExt cx="0" cy="0"/>
        </a:xfrm>
      </p:grpSpPr>
      <p:grpSp>
        <p:nvGrpSpPr>
          <p:cNvPr id="183" name="Google Shape;183;p9"/>
          <p:cNvGrpSpPr/>
          <p:nvPr/>
        </p:nvGrpSpPr>
        <p:grpSpPr>
          <a:xfrm>
            <a:off x="0" y="5627983"/>
            <a:ext cx="10071100" cy="2345375"/>
            <a:chOff x="0" y="5211124"/>
            <a:chExt cx="10071100" cy="2345375"/>
          </a:xfrm>
        </p:grpSpPr>
        <p:pic>
          <p:nvPicPr>
            <p:cNvPr id="184" name="Google Shape;184;p9"/>
            <p:cNvPicPr preferRelativeResize="0"/>
            <p:nvPr/>
          </p:nvPicPr>
          <p:blipFill rotWithShape="1">
            <a:blip r:embed="rId3">
              <a:alphaModFix/>
            </a:blip>
            <a:srcRect/>
            <a:stretch/>
          </p:blipFill>
          <p:spPr>
            <a:xfrm>
              <a:off x="0" y="5987983"/>
              <a:ext cx="10071100" cy="1568516"/>
            </a:xfrm>
            <a:prstGeom prst="rect">
              <a:avLst/>
            </a:prstGeom>
            <a:noFill/>
            <a:ln>
              <a:noFill/>
            </a:ln>
          </p:spPr>
        </p:pic>
        <p:pic>
          <p:nvPicPr>
            <p:cNvPr id="185" name="Google Shape;185;p9"/>
            <p:cNvPicPr preferRelativeResize="0"/>
            <p:nvPr/>
          </p:nvPicPr>
          <p:blipFill rotWithShape="1">
            <a:blip r:embed="rId4">
              <a:alphaModFix/>
            </a:blip>
            <a:srcRect/>
            <a:stretch/>
          </p:blipFill>
          <p:spPr>
            <a:xfrm>
              <a:off x="2521700" y="5211124"/>
              <a:ext cx="4605499" cy="1458324"/>
            </a:xfrm>
            <a:prstGeom prst="rect">
              <a:avLst/>
            </a:prstGeom>
            <a:noFill/>
            <a:ln>
              <a:noFill/>
            </a:ln>
          </p:spPr>
        </p:pic>
      </p:grpSp>
      <p:sp>
        <p:nvSpPr>
          <p:cNvPr id="186" name="Google Shape;186;p9"/>
          <p:cNvSpPr txBox="1">
            <a:spLocks noGrp="1"/>
          </p:cNvSpPr>
          <p:nvPr>
            <p:ph type="title"/>
          </p:nvPr>
        </p:nvSpPr>
        <p:spPr>
          <a:xfrm>
            <a:off x="3904712" y="567292"/>
            <a:ext cx="226885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solidFill>
                  <a:srgbClr val="212121"/>
                </a:solidFill>
              </a:rPr>
              <a:t>Working</a:t>
            </a:r>
            <a:endParaRPr/>
          </a:p>
        </p:txBody>
      </p:sp>
      <p:sp>
        <p:nvSpPr>
          <p:cNvPr id="187" name="Google Shape;187;p9"/>
          <p:cNvSpPr txBox="1"/>
          <p:nvPr/>
        </p:nvSpPr>
        <p:spPr>
          <a:xfrm>
            <a:off x="300383" y="1408684"/>
            <a:ext cx="9402445" cy="3572510"/>
          </a:xfrm>
          <a:prstGeom prst="rect">
            <a:avLst/>
          </a:prstGeom>
          <a:noFill/>
          <a:ln>
            <a:noFill/>
          </a:ln>
        </p:spPr>
        <p:txBody>
          <a:bodyPr spcFirstLastPara="1" wrap="square" lIns="0" tIns="163825" rIns="0" bIns="0" anchor="t" anchorCtr="0">
            <a:spAutoFit/>
          </a:bodyPr>
          <a:lstStyle/>
          <a:p>
            <a:pPr marL="635635" marR="0" lvl="0" indent="-424814" algn="l" rtl="0">
              <a:lnSpc>
                <a:spcPct val="100000"/>
              </a:lnSpc>
              <a:spcBef>
                <a:spcPts val="0"/>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Initially the frame is taken when nothing is stolen</a:t>
            </a:r>
            <a:endParaRPr sz="2500">
              <a:solidFill>
                <a:schemeClr val="dk1"/>
              </a:solidFill>
              <a:latin typeface="Times New Roman"/>
              <a:ea typeface="Times New Roman"/>
              <a:cs typeface="Times New Roman"/>
              <a:sym typeface="Times New Roman"/>
            </a:endParaRPr>
          </a:p>
          <a:p>
            <a:pPr marL="635635" marR="0" lvl="0" indent="-424814" algn="l" rtl="0">
              <a:lnSpc>
                <a:spcPct val="100000"/>
              </a:lnSpc>
              <a:spcBef>
                <a:spcPts val="1190"/>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Continuously checks for any motion</a:t>
            </a:r>
            <a:endParaRPr sz="2500">
              <a:solidFill>
                <a:schemeClr val="dk1"/>
              </a:solidFill>
              <a:latin typeface="Times New Roman"/>
              <a:ea typeface="Times New Roman"/>
              <a:cs typeface="Times New Roman"/>
              <a:sym typeface="Times New Roman"/>
            </a:endParaRPr>
          </a:p>
          <a:p>
            <a:pPr marL="635635" marR="0" lvl="0" indent="-424814" algn="l" rtl="0">
              <a:lnSpc>
                <a:spcPct val="100000"/>
              </a:lnSpc>
              <a:spcBef>
                <a:spcPts val="1190"/>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If motion happens, wait until motion ends</a:t>
            </a:r>
            <a:endParaRPr sz="2500">
              <a:solidFill>
                <a:schemeClr val="dk1"/>
              </a:solidFill>
              <a:latin typeface="Times New Roman"/>
              <a:ea typeface="Times New Roman"/>
              <a:cs typeface="Times New Roman"/>
              <a:sym typeface="Times New Roman"/>
            </a:endParaRPr>
          </a:p>
          <a:p>
            <a:pPr marL="635635" marR="0" lvl="0" indent="-424814" algn="l" rtl="0">
              <a:lnSpc>
                <a:spcPct val="115800"/>
              </a:lnSpc>
              <a:spcBef>
                <a:spcPts val="1190"/>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When motion ends then capture another image</a:t>
            </a:r>
            <a:endParaRPr sz="2500">
              <a:solidFill>
                <a:schemeClr val="dk1"/>
              </a:solidFill>
              <a:latin typeface="Times New Roman"/>
              <a:ea typeface="Times New Roman"/>
              <a:cs typeface="Times New Roman"/>
              <a:sym typeface="Times New Roman"/>
            </a:endParaRPr>
          </a:p>
          <a:p>
            <a:pPr marL="546735" marR="0" lvl="0" indent="-534670" algn="l" rtl="0">
              <a:lnSpc>
                <a:spcPct val="115800"/>
              </a:lnSpc>
              <a:spcBef>
                <a:spcPts val="0"/>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It basically does absolute difference between two consecutive frames.</a:t>
            </a:r>
            <a:endParaRPr sz="2500">
              <a:solidFill>
                <a:schemeClr val="dk1"/>
              </a:solidFill>
              <a:latin typeface="Times New Roman"/>
              <a:ea typeface="Times New Roman"/>
              <a:cs typeface="Times New Roman"/>
              <a:sym typeface="Times New Roman"/>
            </a:endParaRPr>
          </a:p>
          <a:p>
            <a:pPr marL="546735" marR="0" lvl="0" indent="-534670" algn="l" rtl="0">
              <a:lnSpc>
                <a:spcPct val="100000"/>
              </a:lnSpc>
              <a:spcBef>
                <a:spcPts val="1190"/>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From that difference, we detect contours/boundaries.</a:t>
            </a:r>
            <a:endParaRPr sz="2500">
              <a:solidFill>
                <a:schemeClr val="dk1"/>
              </a:solidFill>
              <a:latin typeface="Times New Roman"/>
              <a:ea typeface="Times New Roman"/>
              <a:cs typeface="Times New Roman"/>
              <a:sym typeface="Times New Roman"/>
            </a:endParaRPr>
          </a:p>
          <a:p>
            <a:pPr marL="546735" marR="0" lvl="0" indent="-534670" algn="l" rtl="0">
              <a:lnSpc>
                <a:spcPct val="100000"/>
              </a:lnSpc>
              <a:spcBef>
                <a:spcPts val="1190"/>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If boundaries are 0 then no motion, and vice-versa.</a:t>
            </a:r>
            <a:endParaRPr sz="25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A86E7"/>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1052</Words>
  <Application>Microsoft Macintosh PowerPoint</Application>
  <PresentationFormat>Custom</PresentationFormat>
  <Paragraphs>103</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Cambria</vt:lpstr>
      <vt:lpstr>Georgia</vt:lpstr>
      <vt:lpstr>Times New Roman</vt:lpstr>
      <vt:lpstr>Office Theme</vt:lpstr>
      <vt:lpstr> Smart   Surveillance  </vt:lpstr>
      <vt:lpstr>Definition of Surveillance System</vt:lpstr>
      <vt:lpstr>PowerPoint Presentation</vt:lpstr>
      <vt:lpstr>Installations and Technology</vt:lpstr>
      <vt:lpstr>Advantages of our Surveillance  System</vt:lpstr>
      <vt:lpstr>What can our Surveillance System can  do ?</vt:lpstr>
      <vt:lpstr>Features of our Surveillance System -  Quick glance</vt:lpstr>
      <vt:lpstr>Monitor</vt:lpstr>
      <vt:lpstr>Working</vt:lpstr>
      <vt:lpstr>Identification</vt:lpstr>
      <vt:lpstr>Working</vt:lpstr>
      <vt:lpstr>Parking Space</vt:lpstr>
      <vt:lpstr>Working</vt:lpstr>
      <vt:lpstr>In &amp; Out Detection</vt:lpstr>
      <vt:lpstr>Working</vt:lpstr>
      <vt:lpstr>Need for Surveillance System</vt:lpstr>
      <vt:lpstr>Future Scope</vt:lpstr>
      <vt:lpstr>A good Surveillance System does not  necessarily ensure making of right decisions; but it reduces the chances of wrong ones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Smart   Surveillance  </dc:title>
  <cp:lastModifiedBy>Hardik</cp:lastModifiedBy>
  <cp:revision>2</cp:revision>
  <dcterms:created xsi:type="dcterms:W3CDTF">2022-06-12T09:16:03Z</dcterms:created>
  <dcterms:modified xsi:type="dcterms:W3CDTF">2022-06-15T19:40:13Z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MSIP_Label_bf4c9966-fbee-4eea-85be-cefde75077eb_Enabled">
    <vt:lpwstr>true</vt:lpwstr>
  </property>
  <property fmtid="{D5CDD505-2E9C-101B-9397-08002B2CF9AE}" pid="4" name="MSIP_Label_bf4c9966-fbee-4eea-85be-cefde75077eb_SetDate">
    <vt:lpwstr>2022-06-15T19:39:15Z</vt:lpwstr>
  </property>
  <property fmtid="{D5CDD505-2E9C-101B-9397-08002B2CF9AE}" pid="5" name="MSIP_Label_bf4c9966-fbee-4eea-85be-cefde75077eb_Method">
    <vt:lpwstr>Privileged</vt:lpwstr>
  </property>
  <property fmtid="{D5CDD505-2E9C-101B-9397-08002B2CF9AE}" pid="6" name="MSIP_Label_bf4c9966-fbee-4eea-85be-cefde75077eb_Name">
    <vt:lpwstr>Public</vt:lpwstr>
  </property>
  <property fmtid="{D5CDD505-2E9C-101B-9397-08002B2CF9AE}" pid="7" name="MSIP_Label_bf4c9966-fbee-4eea-85be-cefde75077eb_SiteId">
    <vt:lpwstr>258ac4e4-146a-411e-9dc8-79a9e12fd6da</vt:lpwstr>
  </property>
  <property fmtid="{D5CDD505-2E9C-101B-9397-08002B2CF9AE}" pid="8" name="MSIP_Label_bf4c9966-fbee-4eea-85be-cefde75077eb_ActionId">
    <vt:lpwstr>24ac775c-a07c-4ee1-9bb9-a581253bbe7d</vt:lpwstr>
  </property>
  <property fmtid="{D5CDD505-2E9C-101B-9397-08002B2CF9AE}" pid="9" name="MSIP_Label_bf4c9966-fbee-4eea-85be-cefde75077eb_ContentBits">
    <vt:lpwstr>2</vt:lpwstr>
  </property>
  <property fmtid="{D5CDD505-2E9C-101B-9397-08002B2CF9AE}" pid="10" name="ClassificationContentMarkingFooterLocations">
    <vt:lpwstr>Office Theme:3</vt:lpwstr>
  </property>
  <property fmtid="{D5CDD505-2E9C-101B-9397-08002B2CF9AE}" pid="11" name="ClassificationContentMarkingFooterText">
    <vt:lpwstr>Public</vt:lpwstr>
  </property>
</Properties>
</file>